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61" r:id="rId3"/>
    <p:sldId id="292" r:id="rId4"/>
    <p:sldId id="294" r:id="rId5"/>
    <p:sldId id="295" r:id="rId6"/>
    <p:sldId id="290" r:id="rId7"/>
    <p:sldId id="289" r:id="rId8"/>
    <p:sldId id="296" r:id="rId9"/>
    <p:sldId id="297" r:id="rId10"/>
    <p:sldId id="298" r:id="rId11"/>
    <p:sldId id="291" r:id="rId12"/>
    <p:sldId id="299" r:id="rId13"/>
    <p:sldId id="300" r:id="rId14"/>
    <p:sldId id="310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1" r:id="rId24"/>
    <p:sldId id="31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Fira Sans Extra Condensed" panose="020B0503050000020004" pitchFamily="3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Fira Sans Extra Condensed SemiBold" panose="020B060402020202020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16BA1-6AAB-011E-6EDF-CB9899481641}" v="734" dt="2022-12-07T01:15:49.617"/>
  </p1510:revLst>
</p1510:revInfo>
</file>

<file path=ppt/tableStyles.xml><?xml version="1.0" encoding="utf-8"?>
<a:tblStyleLst xmlns:a="http://schemas.openxmlformats.org/drawingml/2006/main" def="{C1639173-633F-4EFD-B402-D47E30115A72}">
  <a:tblStyle styleId="{C1639173-633F-4EFD-B402-D47E30115A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B9C6-8942-3B4C-8B14-2789A6721D57}" type="doc">
      <dgm:prSet loTypeId="urn:microsoft.com/office/officeart/2005/8/layout/default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3DE37E4-DD60-2C48-B39D-33917C0B3D0B}">
      <dgm:prSet phldrT="[Text]" custT="1"/>
      <dgm:spPr/>
      <dgm:t>
        <a:bodyPr/>
        <a:lstStyle/>
        <a:p>
          <a:r>
            <a: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From this confusion matrix, we can see that </a:t>
          </a:r>
          <a:r>
            <a:rPr lang="en-US" sz="1600" dirty="0" err="1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token_count</a:t>
          </a:r>
          <a:r>
            <a: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and </a:t>
          </a:r>
          <a:r>
            <a:rPr lang="en-US" sz="1600" dirty="0" err="1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review_len</a:t>
          </a:r>
          <a:r>
            <a: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are highly collinear. This will lead to multi-collinearity issue when we feed this data to a model. </a:t>
          </a:r>
          <a:endParaRPr lang="en-US" sz="1600" dirty="0"/>
        </a:p>
      </dgm:t>
    </dgm:pt>
    <dgm:pt modelId="{FC04EA6C-60D6-7B45-A738-E7B2146B9B80}" type="parTrans" cxnId="{05972F20-0136-244D-BE2C-91A543C7CA4A}">
      <dgm:prSet/>
      <dgm:spPr/>
      <dgm:t>
        <a:bodyPr/>
        <a:lstStyle/>
        <a:p>
          <a:endParaRPr lang="en-US" sz="1800"/>
        </a:p>
      </dgm:t>
    </dgm:pt>
    <dgm:pt modelId="{97CD8391-F244-0B4A-B195-D5B66ECF2D19}" type="sibTrans" cxnId="{05972F20-0136-244D-BE2C-91A543C7CA4A}">
      <dgm:prSet/>
      <dgm:spPr/>
      <dgm:t>
        <a:bodyPr/>
        <a:lstStyle/>
        <a:p>
          <a:endParaRPr lang="en-US" sz="1800"/>
        </a:p>
      </dgm:t>
    </dgm:pt>
    <dgm:pt modelId="{DBE67BD4-FB61-FF4B-A118-1E3F15C39623}" type="pres">
      <dgm:prSet presAssocID="{B610B9C6-8942-3B4C-8B14-2789A6721D57}" presName="diagram" presStyleCnt="0">
        <dgm:presLayoutVars>
          <dgm:dir/>
          <dgm:resizeHandles val="exact"/>
        </dgm:presLayoutVars>
      </dgm:prSet>
      <dgm:spPr/>
    </dgm:pt>
    <dgm:pt modelId="{8D8EED88-5569-B64D-80AB-3AB50FAFC360}" type="pres">
      <dgm:prSet presAssocID="{43DE37E4-DD60-2C48-B39D-33917C0B3D0B}" presName="node" presStyleLbl="node1" presStyleIdx="0" presStyleCnt="1" custLinFactNeighborX="29971" custLinFactNeighborY="-1598">
        <dgm:presLayoutVars>
          <dgm:bulletEnabled val="1"/>
        </dgm:presLayoutVars>
      </dgm:prSet>
      <dgm:spPr/>
    </dgm:pt>
  </dgm:ptLst>
  <dgm:cxnLst>
    <dgm:cxn modelId="{05972F20-0136-244D-BE2C-91A543C7CA4A}" srcId="{B610B9C6-8942-3B4C-8B14-2789A6721D57}" destId="{43DE37E4-DD60-2C48-B39D-33917C0B3D0B}" srcOrd="0" destOrd="0" parTransId="{FC04EA6C-60D6-7B45-A738-E7B2146B9B80}" sibTransId="{97CD8391-F244-0B4A-B195-D5B66ECF2D19}"/>
    <dgm:cxn modelId="{FEFDF8A0-F811-5D42-822D-24D90008F384}" type="presOf" srcId="{B610B9C6-8942-3B4C-8B14-2789A6721D57}" destId="{DBE67BD4-FB61-FF4B-A118-1E3F15C39623}" srcOrd="0" destOrd="0" presId="urn:microsoft.com/office/officeart/2005/8/layout/default"/>
    <dgm:cxn modelId="{A1D5CDF1-607D-E146-A3C9-69DA97F5CD7F}" type="presOf" srcId="{43DE37E4-DD60-2C48-B39D-33917C0B3D0B}" destId="{8D8EED88-5569-B64D-80AB-3AB50FAFC360}" srcOrd="0" destOrd="0" presId="urn:microsoft.com/office/officeart/2005/8/layout/default"/>
    <dgm:cxn modelId="{36398D92-5797-FD44-B5DF-62E672B5C7E7}" type="presParOf" srcId="{DBE67BD4-FB61-FF4B-A118-1E3F15C39623}" destId="{8D8EED88-5569-B64D-80AB-3AB50FAFC36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812400-4FE1-4E4E-B039-D79E819DCC12}" type="doc">
      <dgm:prSet loTypeId="urn:microsoft.com/office/officeart/2005/8/layout/hProcess11" loCatId="process" qsTypeId="urn:microsoft.com/office/officeart/2005/8/quickstyle/simple1" qsCatId="simple" csTypeId="urn:microsoft.com/office/officeart/2005/8/colors/accent1_3" csCatId="accent1" phldr="1"/>
      <dgm:spPr/>
    </dgm:pt>
    <dgm:pt modelId="{0F4B541F-F0B7-4335-8B4E-96DE9B54234D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Lowercase</a:t>
          </a:r>
          <a:endParaRPr lang="en-US" dirty="0"/>
        </a:p>
      </dgm:t>
    </dgm:pt>
    <dgm:pt modelId="{55545163-E550-4AD4-9B09-EE3FFC4E8798}" type="parTrans" cxnId="{0B57F060-7080-4FEE-8BC1-56A18393FC5E}">
      <dgm:prSet/>
      <dgm:spPr/>
    </dgm:pt>
    <dgm:pt modelId="{EF85906B-0BA0-450F-9765-F1B7E2F13370}" type="sibTrans" cxnId="{0B57F060-7080-4FEE-8BC1-56A18393FC5E}">
      <dgm:prSet/>
      <dgm:spPr/>
    </dgm:pt>
    <dgm:pt modelId="{63F52E3E-1811-420D-AEEB-4F0CD2920B3D}">
      <dgm:prSet phldrT="[Text]" phldr="0"/>
      <dgm:spPr/>
      <dgm:t>
        <a:bodyPr/>
        <a:lstStyle/>
        <a:p>
          <a:r>
            <a:rPr lang="en-US" dirty="0">
              <a:latin typeface="Arial"/>
            </a:rPr>
            <a:t>Tokenization</a:t>
          </a:r>
          <a:endParaRPr lang="en-US" dirty="0"/>
        </a:p>
      </dgm:t>
    </dgm:pt>
    <dgm:pt modelId="{6F4D3B3D-9A4A-472D-A01A-14FDB8DD35D9}" type="parTrans" cxnId="{6E825824-3550-4456-8BA1-E0795D7FB8E7}">
      <dgm:prSet/>
      <dgm:spPr/>
    </dgm:pt>
    <dgm:pt modelId="{D1686DF6-9E50-4D83-AE09-6C7C5585815D}" type="sibTrans" cxnId="{6E825824-3550-4456-8BA1-E0795D7FB8E7}">
      <dgm:prSet/>
      <dgm:spPr/>
    </dgm:pt>
    <dgm:pt modelId="{B5591827-AFD1-49F7-BE39-9DEFE78EF526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Stop Words Removal</a:t>
          </a:r>
          <a:endParaRPr lang="en-US" dirty="0"/>
        </a:p>
      </dgm:t>
    </dgm:pt>
    <dgm:pt modelId="{F91A07DA-69FF-4B73-94B7-149AA20FCE3E}" type="parTrans" cxnId="{C1E7C0B2-84D3-4632-A9D3-FD28D7400786}">
      <dgm:prSet/>
      <dgm:spPr/>
    </dgm:pt>
    <dgm:pt modelId="{853F6925-5D68-43D4-A211-5AEB0667A463}" type="sibTrans" cxnId="{C1E7C0B2-84D3-4632-A9D3-FD28D7400786}">
      <dgm:prSet/>
      <dgm:spPr/>
    </dgm:pt>
    <dgm:pt modelId="{2F47C671-C952-4445-8778-DE8D04193D52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Lemmatization </a:t>
          </a:r>
        </a:p>
      </dgm:t>
    </dgm:pt>
    <dgm:pt modelId="{87CEB0DA-8B6C-4E8D-B695-7D6338AD41EF}" type="parTrans" cxnId="{35B54426-8F55-415C-991A-92FA0A5A40F6}">
      <dgm:prSet/>
      <dgm:spPr/>
    </dgm:pt>
    <dgm:pt modelId="{CB0A739A-4FBD-430B-925A-8D3B063DFEF2}" type="sibTrans" cxnId="{35B54426-8F55-415C-991A-92FA0A5A40F6}">
      <dgm:prSet/>
      <dgm:spPr/>
    </dgm:pt>
    <dgm:pt modelId="{5740C768-9520-4CC4-8FAB-992AFD57E0E7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 Low Frequency Removal</a:t>
          </a:r>
        </a:p>
      </dgm:t>
    </dgm:pt>
    <dgm:pt modelId="{A1B06DA7-7A85-46A1-BC7F-7A470F289E76}" type="parTrans" cxnId="{CD552009-29D5-47EF-9370-FAECBCDFFB21}">
      <dgm:prSet/>
      <dgm:spPr/>
    </dgm:pt>
    <dgm:pt modelId="{311B8770-BE76-4369-A965-1B89C32389C5}" type="sibTrans" cxnId="{CD552009-29D5-47EF-9370-FAECBCDFFB21}">
      <dgm:prSet/>
      <dgm:spPr/>
    </dgm:pt>
    <dgm:pt modelId="{A38E8D36-E139-441D-820B-3604403A539D}" type="pres">
      <dgm:prSet presAssocID="{BC812400-4FE1-4E4E-B039-D79E819DCC12}" presName="Name0" presStyleCnt="0">
        <dgm:presLayoutVars>
          <dgm:dir/>
          <dgm:resizeHandles val="exact"/>
        </dgm:presLayoutVars>
      </dgm:prSet>
      <dgm:spPr/>
    </dgm:pt>
    <dgm:pt modelId="{A4383F4D-4C50-4925-A8E1-16694BD64769}" type="pres">
      <dgm:prSet presAssocID="{BC812400-4FE1-4E4E-B039-D79E819DCC12}" presName="arrow" presStyleLbl="bgShp" presStyleIdx="0" presStyleCnt="1"/>
      <dgm:spPr/>
    </dgm:pt>
    <dgm:pt modelId="{7DD122FF-C5BE-493C-862A-232C82929720}" type="pres">
      <dgm:prSet presAssocID="{BC812400-4FE1-4E4E-B039-D79E819DCC12}" presName="points" presStyleCnt="0"/>
      <dgm:spPr/>
    </dgm:pt>
    <dgm:pt modelId="{8D1E32D2-9CD5-4DED-B7FF-0B30A1D0AB66}" type="pres">
      <dgm:prSet presAssocID="{0F4B541F-F0B7-4335-8B4E-96DE9B54234D}" presName="compositeA" presStyleCnt="0"/>
      <dgm:spPr/>
    </dgm:pt>
    <dgm:pt modelId="{F6AB0E48-EBD6-4CF9-9CB7-92682B990F3D}" type="pres">
      <dgm:prSet presAssocID="{0F4B541F-F0B7-4335-8B4E-96DE9B54234D}" presName="textA" presStyleLbl="revTx" presStyleIdx="0" presStyleCnt="5">
        <dgm:presLayoutVars>
          <dgm:bulletEnabled val="1"/>
        </dgm:presLayoutVars>
      </dgm:prSet>
      <dgm:spPr/>
    </dgm:pt>
    <dgm:pt modelId="{74739BD7-FB91-4B91-A77B-E96A0CDCDD09}" type="pres">
      <dgm:prSet presAssocID="{0F4B541F-F0B7-4335-8B4E-96DE9B54234D}" presName="circleA" presStyleLbl="node1" presStyleIdx="0" presStyleCnt="5"/>
      <dgm:spPr/>
    </dgm:pt>
    <dgm:pt modelId="{3FEA1346-0F5E-46C2-9F61-BAA96033075B}" type="pres">
      <dgm:prSet presAssocID="{0F4B541F-F0B7-4335-8B4E-96DE9B54234D}" presName="spaceA" presStyleCnt="0"/>
      <dgm:spPr/>
    </dgm:pt>
    <dgm:pt modelId="{AA48D1FE-3F7F-4D77-9776-75B0CA25A1F2}" type="pres">
      <dgm:prSet presAssocID="{EF85906B-0BA0-450F-9765-F1B7E2F13370}" presName="space" presStyleCnt="0"/>
      <dgm:spPr/>
    </dgm:pt>
    <dgm:pt modelId="{A20A7A12-5204-4FE9-AE5B-5EEAC1B2D3C6}" type="pres">
      <dgm:prSet presAssocID="{63F52E3E-1811-420D-AEEB-4F0CD2920B3D}" presName="compositeB" presStyleCnt="0"/>
      <dgm:spPr/>
    </dgm:pt>
    <dgm:pt modelId="{39445867-C82D-4311-9865-F48D7FC6FB36}" type="pres">
      <dgm:prSet presAssocID="{63F52E3E-1811-420D-AEEB-4F0CD2920B3D}" presName="textB" presStyleLbl="revTx" presStyleIdx="1" presStyleCnt="5">
        <dgm:presLayoutVars>
          <dgm:bulletEnabled val="1"/>
        </dgm:presLayoutVars>
      </dgm:prSet>
      <dgm:spPr/>
    </dgm:pt>
    <dgm:pt modelId="{1455973A-6468-4D27-8D28-13D6BEC4CA6A}" type="pres">
      <dgm:prSet presAssocID="{63F52E3E-1811-420D-AEEB-4F0CD2920B3D}" presName="circleB" presStyleLbl="node1" presStyleIdx="1" presStyleCnt="5"/>
      <dgm:spPr/>
    </dgm:pt>
    <dgm:pt modelId="{15B0A3E6-2717-4037-A1C2-3763266ED6FD}" type="pres">
      <dgm:prSet presAssocID="{63F52E3E-1811-420D-AEEB-4F0CD2920B3D}" presName="spaceB" presStyleCnt="0"/>
      <dgm:spPr/>
    </dgm:pt>
    <dgm:pt modelId="{27C1897E-9DBE-4235-839E-8DD5A6D60882}" type="pres">
      <dgm:prSet presAssocID="{D1686DF6-9E50-4D83-AE09-6C7C5585815D}" presName="space" presStyleCnt="0"/>
      <dgm:spPr/>
    </dgm:pt>
    <dgm:pt modelId="{C0C8BA07-6A50-4FC5-A57D-694141113A9C}" type="pres">
      <dgm:prSet presAssocID="{B5591827-AFD1-49F7-BE39-9DEFE78EF526}" presName="compositeA" presStyleCnt="0"/>
      <dgm:spPr/>
    </dgm:pt>
    <dgm:pt modelId="{A7F7460B-BB52-4D76-BC3C-DA6C06AB5C34}" type="pres">
      <dgm:prSet presAssocID="{B5591827-AFD1-49F7-BE39-9DEFE78EF526}" presName="textA" presStyleLbl="revTx" presStyleIdx="2" presStyleCnt="5">
        <dgm:presLayoutVars>
          <dgm:bulletEnabled val="1"/>
        </dgm:presLayoutVars>
      </dgm:prSet>
      <dgm:spPr/>
    </dgm:pt>
    <dgm:pt modelId="{DFB6F6AC-C9C3-47BE-A810-4C8B04672567}" type="pres">
      <dgm:prSet presAssocID="{B5591827-AFD1-49F7-BE39-9DEFE78EF526}" presName="circleA" presStyleLbl="node1" presStyleIdx="2" presStyleCnt="5"/>
      <dgm:spPr/>
    </dgm:pt>
    <dgm:pt modelId="{99930443-65B0-4A04-B6B7-E48B3056CE87}" type="pres">
      <dgm:prSet presAssocID="{B5591827-AFD1-49F7-BE39-9DEFE78EF526}" presName="spaceA" presStyleCnt="0"/>
      <dgm:spPr/>
    </dgm:pt>
    <dgm:pt modelId="{E20CE087-1CCA-4221-BC05-AC285A148578}" type="pres">
      <dgm:prSet presAssocID="{853F6925-5D68-43D4-A211-5AEB0667A463}" presName="space" presStyleCnt="0"/>
      <dgm:spPr/>
    </dgm:pt>
    <dgm:pt modelId="{EB09C6E9-8259-480E-895D-D0DFFB55DE08}" type="pres">
      <dgm:prSet presAssocID="{2F47C671-C952-4445-8778-DE8D04193D52}" presName="compositeB" presStyleCnt="0"/>
      <dgm:spPr/>
    </dgm:pt>
    <dgm:pt modelId="{32E3C71B-8E43-4D5A-80D7-C10DC5CC5D53}" type="pres">
      <dgm:prSet presAssocID="{2F47C671-C952-4445-8778-DE8D04193D52}" presName="textB" presStyleLbl="revTx" presStyleIdx="3" presStyleCnt="5">
        <dgm:presLayoutVars>
          <dgm:bulletEnabled val="1"/>
        </dgm:presLayoutVars>
      </dgm:prSet>
      <dgm:spPr/>
    </dgm:pt>
    <dgm:pt modelId="{06D2F809-D49F-4008-AF6D-8D94E743601B}" type="pres">
      <dgm:prSet presAssocID="{2F47C671-C952-4445-8778-DE8D04193D52}" presName="circleB" presStyleLbl="node1" presStyleIdx="3" presStyleCnt="5"/>
      <dgm:spPr/>
    </dgm:pt>
    <dgm:pt modelId="{4F96A1D9-EC12-44EE-B292-B81193C1435E}" type="pres">
      <dgm:prSet presAssocID="{2F47C671-C952-4445-8778-DE8D04193D52}" presName="spaceB" presStyleCnt="0"/>
      <dgm:spPr/>
    </dgm:pt>
    <dgm:pt modelId="{AA68B91A-F03B-4C89-92BC-24E1CDB319F3}" type="pres">
      <dgm:prSet presAssocID="{CB0A739A-4FBD-430B-925A-8D3B063DFEF2}" presName="space" presStyleCnt="0"/>
      <dgm:spPr/>
    </dgm:pt>
    <dgm:pt modelId="{B513BE46-5BC2-43E9-9CC4-A42F2700FE1B}" type="pres">
      <dgm:prSet presAssocID="{5740C768-9520-4CC4-8FAB-992AFD57E0E7}" presName="compositeA" presStyleCnt="0"/>
      <dgm:spPr/>
    </dgm:pt>
    <dgm:pt modelId="{DBFF57CF-8031-49B6-BC0A-C802BEF2EB9A}" type="pres">
      <dgm:prSet presAssocID="{5740C768-9520-4CC4-8FAB-992AFD57E0E7}" presName="textA" presStyleLbl="revTx" presStyleIdx="4" presStyleCnt="5">
        <dgm:presLayoutVars>
          <dgm:bulletEnabled val="1"/>
        </dgm:presLayoutVars>
      </dgm:prSet>
      <dgm:spPr/>
    </dgm:pt>
    <dgm:pt modelId="{F8638FC9-E77C-4C12-9D2A-F0363254ED29}" type="pres">
      <dgm:prSet presAssocID="{5740C768-9520-4CC4-8FAB-992AFD57E0E7}" presName="circleA" presStyleLbl="node1" presStyleIdx="4" presStyleCnt="5"/>
      <dgm:spPr/>
    </dgm:pt>
    <dgm:pt modelId="{077D873B-B630-44AE-9298-BA6DBCD07F90}" type="pres">
      <dgm:prSet presAssocID="{5740C768-9520-4CC4-8FAB-992AFD57E0E7}" presName="spaceA" presStyleCnt="0"/>
      <dgm:spPr/>
    </dgm:pt>
  </dgm:ptLst>
  <dgm:cxnLst>
    <dgm:cxn modelId="{CD552009-29D5-47EF-9370-FAECBCDFFB21}" srcId="{BC812400-4FE1-4E4E-B039-D79E819DCC12}" destId="{5740C768-9520-4CC4-8FAB-992AFD57E0E7}" srcOrd="4" destOrd="0" parTransId="{A1B06DA7-7A85-46A1-BC7F-7A470F289E76}" sibTransId="{311B8770-BE76-4369-A965-1B89C32389C5}"/>
    <dgm:cxn modelId="{138BCD14-9755-4E2B-B8B2-04F9DA255F00}" type="presOf" srcId="{2F47C671-C952-4445-8778-DE8D04193D52}" destId="{32E3C71B-8E43-4D5A-80D7-C10DC5CC5D53}" srcOrd="0" destOrd="0" presId="urn:microsoft.com/office/officeart/2005/8/layout/hProcess11"/>
    <dgm:cxn modelId="{6E825824-3550-4456-8BA1-E0795D7FB8E7}" srcId="{BC812400-4FE1-4E4E-B039-D79E819DCC12}" destId="{63F52E3E-1811-420D-AEEB-4F0CD2920B3D}" srcOrd="1" destOrd="0" parTransId="{6F4D3B3D-9A4A-472D-A01A-14FDB8DD35D9}" sibTransId="{D1686DF6-9E50-4D83-AE09-6C7C5585815D}"/>
    <dgm:cxn modelId="{F33DCE24-06CD-4401-A195-5B3D3E48600E}" type="presOf" srcId="{63F52E3E-1811-420D-AEEB-4F0CD2920B3D}" destId="{39445867-C82D-4311-9865-F48D7FC6FB36}" srcOrd="0" destOrd="0" presId="urn:microsoft.com/office/officeart/2005/8/layout/hProcess11"/>
    <dgm:cxn modelId="{35B54426-8F55-415C-991A-92FA0A5A40F6}" srcId="{BC812400-4FE1-4E4E-B039-D79E819DCC12}" destId="{2F47C671-C952-4445-8778-DE8D04193D52}" srcOrd="3" destOrd="0" parTransId="{87CEB0DA-8B6C-4E8D-B695-7D6338AD41EF}" sibTransId="{CB0A739A-4FBD-430B-925A-8D3B063DFEF2}"/>
    <dgm:cxn modelId="{0B57F060-7080-4FEE-8BC1-56A18393FC5E}" srcId="{BC812400-4FE1-4E4E-B039-D79E819DCC12}" destId="{0F4B541F-F0B7-4335-8B4E-96DE9B54234D}" srcOrd="0" destOrd="0" parTransId="{55545163-E550-4AD4-9B09-EE3FFC4E8798}" sibTransId="{EF85906B-0BA0-450F-9765-F1B7E2F13370}"/>
    <dgm:cxn modelId="{6E2AF868-A380-45F4-A3FE-765D8E22491C}" type="presOf" srcId="{B5591827-AFD1-49F7-BE39-9DEFE78EF526}" destId="{A7F7460B-BB52-4D76-BC3C-DA6C06AB5C34}" srcOrd="0" destOrd="0" presId="urn:microsoft.com/office/officeart/2005/8/layout/hProcess11"/>
    <dgm:cxn modelId="{8287DB73-C216-48C3-B403-CEC6E47FAD52}" type="presOf" srcId="{0F4B541F-F0B7-4335-8B4E-96DE9B54234D}" destId="{F6AB0E48-EBD6-4CF9-9CB7-92682B990F3D}" srcOrd="0" destOrd="0" presId="urn:microsoft.com/office/officeart/2005/8/layout/hProcess11"/>
    <dgm:cxn modelId="{3C681975-49CA-4500-B429-EFDCCB3DEB3F}" type="presOf" srcId="{BC812400-4FE1-4E4E-B039-D79E819DCC12}" destId="{A38E8D36-E139-441D-820B-3604403A539D}" srcOrd="0" destOrd="0" presId="urn:microsoft.com/office/officeart/2005/8/layout/hProcess11"/>
    <dgm:cxn modelId="{91E2C38D-9EE0-4514-8669-0248F43C3AA2}" type="presOf" srcId="{5740C768-9520-4CC4-8FAB-992AFD57E0E7}" destId="{DBFF57CF-8031-49B6-BC0A-C802BEF2EB9A}" srcOrd="0" destOrd="0" presId="urn:microsoft.com/office/officeart/2005/8/layout/hProcess11"/>
    <dgm:cxn modelId="{C1E7C0B2-84D3-4632-A9D3-FD28D7400786}" srcId="{BC812400-4FE1-4E4E-B039-D79E819DCC12}" destId="{B5591827-AFD1-49F7-BE39-9DEFE78EF526}" srcOrd="2" destOrd="0" parTransId="{F91A07DA-69FF-4B73-94B7-149AA20FCE3E}" sibTransId="{853F6925-5D68-43D4-A211-5AEB0667A463}"/>
    <dgm:cxn modelId="{2D316316-1E21-4953-9EEA-484EF230F856}" type="presParOf" srcId="{A38E8D36-E139-441D-820B-3604403A539D}" destId="{A4383F4D-4C50-4925-A8E1-16694BD64769}" srcOrd="0" destOrd="0" presId="urn:microsoft.com/office/officeart/2005/8/layout/hProcess11"/>
    <dgm:cxn modelId="{7475F936-5B4D-4ECF-9DE3-C2C5CA021C3C}" type="presParOf" srcId="{A38E8D36-E139-441D-820B-3604403A539D}" destId="{7DD122FF-C5BE-493C-862A-232C82929720}" srcOrd="1" destOrd="0" presId="urn:microsoft.com/office/officeart/2005/8/layout/hProcess11"/>
    <dgm:cxn modelId="{F8283005-4887-4F85-8524-D8E4257D5434}" type="presParOf" srcId="{7DD122FF-C5BE-493C-862A-232C82929720}" destId="{8D1E32D2-9CD5-4DED-B7FF-0B30A1D0AB66}" srcOrd="0" destOrd="0" presId="urn:microsoft.com/office/officeart/2005/8/layout/hProcess11"/>
    <dgm:cxn modelId="{D4896412-3937-4C0B-AE1A-CFBBA6BE6CB3}" type="presParOf" srcId="{8D1E32D2-9CD5-4DED-B7FF-0B30A1D0AB66}" destId="{F6AB0E48-EBD6-4CF9-9CB7-92682B990F3D}" srcOrd="0" destOrd="0" presId="urn:microsoft.com/office/officeart/2005/8/layout/hProcess11"/>
    <dgm:cxn modelId="{6F651B08-6D3F-4026-B490-B46040DA9390}" type="presParOf" srcId="{8D1E32D2-9CD5-4DED-B7FF-0B30A1D0AB66}" destId="{74739BD7-FB91-4B91-A77B-E96A0CDCDD09}" srcOrd="1" destOrd="0" presId="urn:microsoft.com/office/officeart/2005/8/layout/hProcess11"/>
    <dgm:cxn modelId="{58119197-371D-4389-AC20-5CBD9A13054C}" type="presParOf" srcId="{8D1E32D2-9CD5-4DED-B7FF-0B30A1D0AB66}" destId="{3FEA1346-0F5E-46C2-9F61-BAA96033075B}" srcOrd="2" destOrd="0" presId="urn:microsoft.com/office/officeart/2005/8/layout/hProcess11"/>
    <dgm:cxn modelId="{4037EA88-C941-4E5F-8514-A53B41E113E0}" type="presParOf" srcId="{7DD122FF-C5BE-493C-862A-232C82929720}" destId="{AA48D1FE-3F7F-4D77-9776-75B0CA25A1F2}" srcOrd="1" destOrd="0" presId="urn:microsoft.com/office/officeart/2005/8/layout/hProcess11"/>
    <dgm:cxn modelId="{262726B2-A791-4CE4-BA5E-23E680ADC642}" type="presParOf" srcId="{7DD122FF-C5BE-493C-862A-232C82929720}" destId="{A20A7A12-5204-4FE9-AE5B-5EEAC1B2D3C6}" srcOrd="2" destOrd="0" presId="urn:microsoft.com/office/officeart/2005/8/layout/hProcess11"/>
    <dgm:cxn modelId="{AB5AEDC4-D9A0-4D6F-AF61-FCCA3AA96005}" type="presParOf" srcId="{A20A7A12-5204-4FE9-AE5B-5EEAC1B2D3C6}" destId="{39445867-C82D-4311-9865-F48D7FC6FB36}" srcOrd="0" destOrd="0" presId="urn:microsoft.com/office/officeart/2005/8/layout/hProcess11"/>
    <dgm:cxn modelId="{B5BF1E72-6DB9-46B4-AFF0-0BB3BD3A3A57}" type="presParOf" srcId="{A20A7A12-5204-4FE9-AE5B-5EEAC1B2D3C6}" destId="{1455973A-6468-4D27-8D28-13D6BEC4CA6A}" srcOrd="1" destOrd="0" presId="urn:microsoft.com/office/officeart/2005/8/layout/hProcess11"/>
    <dgm:cxn modelId="{2BF58F43-7174-49A1-8D81-DC13E5E099B6}" type="presParOf" srcId="{A20A7A12-5204-4FE9-AE5B-5EEAC1B2D3C6}" destId="{15B0A3E6-2717-4037-A1C2-3763266ED6FD}" srcOrd="2" destOrd="0" presId="urn:microsoft.com/office/officeart/2005/8/layout/hProcess11"/>
    <dgm:cxn modelId="{5FF94079-510B-45A2-B8F2-83E9C880F790}" type="presParOf" srcId="{7DD122FF-C5BE-493C-862A-232C82929720}" destId="{27C1897E-9DBE-4235-839E-8DD5A6D60882}" srcOrd="3" destOrd="0" presId="urn:microsoft.com/office/officeart/2005/8/layout/hProcess11"/>
    <dgm:cxn modelId="{0C0B3920-5B19-4094-A7D5-ABFFA0A57E8D}" type="presParOf" srcId="{7DD122FF-C5BE-493C-862A-232C82929720}" destId="{C0C8BA07-6A50-4FC5-A57D-694141113A9C}" srcOrd="4" destOrd="0" presId="urn:microsoft.com/office/officeart/2005/8/layout/hProcess11"/>
    <dgm:cxn modelId="{7034CC80-5082-4155-BDF0-760DB8195573}" type="presParOf" srcId="{C0C8BA07-6A50-4FC5-A57D-694141113A9C}" destId="{A7F7460B-BB52-4D76-BC3C-DA6C06AB5C34}" srcOrd="0" destOrd="0" presId="urn:microsoft.com/office/officeart/2005/8/layout/hProcess11"/>
    <dgm:cxn modelId="{41ADF2C8-DFD1-42D6-90D8-138D9DC36F39}" type="presParOf" srcId="{C0C8BA07-6A50-4FC5-A57D-694141113A9C}" destId="{DFB6F6AC-C9C3-47BE-A810-4C8B04672567}" srcOrd="1" destOrd="0" presId="urn:microsoft.com/office/officeart/2005/8/layout/hProcess11"/>
    <dgm:cxn modelId="{3E1CA216-61F2-477A-82C4-8FDAEC0EBC76}" type="presParOf" srcId="{C0C8BA07-6A50-4FC5-A57D-694141113A9C}" destId="{99930443-65B0-4A04-B6B7-E48B3056CE87}" srcOrd="2" destOrd="0" presId="urn:microsoft.com/office/officeart/2005/8/layout/hProcess11"/>
    <dgm:cxn modelId="{BE615C5E-9FA5-4A40-839E-1FCEC86EFE48}" type="presParOf" srcId="{7DD122FF-C5BE-493C-862A-232C82929720}" destId="{E20CE087-1CCA-4221-BC05-AC285A148578}" srcOrd="5" destOrd="0" presId="urn:microsoft.com/office/officeart/2005/8/layout/hProcess11"/>
    <dgm:cxn modelId="{79E0C885-9958-492B-B6B9-FACFE16F9864}" type="presParOf" srcId="{7DD122FF-C5BE-493C-862A-232C82929720}" destId="{EB09C6E9-8259-480E-895D-D0DFFB55DE08}" srcOrd="6" destOrd="0" presId="urn:microsoft.com/office/officeart/2005/8/layout/hProcess11"/>
    <dgm:cxn modelId="{34F153FB-A603-4453-B3C5-B9EF02F8890F}" type="presParOf" srcId="{EB09C6E9-8259-480E-895D-D0DFFB55DE08}" destId="{32E3C71B-8E43-4D5A-80D7-C10DC5CC5D53}" srcOrd="0" destOrd="0" presId="urn:microsoft.com/office/officeart/2005/8/layout/hProcess11"/>
    <dgm:cxn modelId="{FB150DEA-BC81-4BCB-A3D6-1C0DEAB3B4A9}" type="presParOf" srcId="{EB09C6E9-8259-480E-895D-D0DFFB55DE08}" destId="{06D2F809-D49F-4008-AF6D-8D94E743601B}" srcOrd="1" destOrd="0" presId="urn:microsoft.com/office/officeart/2005/8/layout/hProcess11"/>
    <dgm:cxn modelId="{F067F944-4168-4CAF-B9A8-4AE1F4E749D7}" type="presParOf" srcId="{EB09C6E9-8259-480E-895D-D0DFFB55DE08}" destId="{4F96A1D9-EC12-44EE-B292-B81193C1435E}" srcOrd="2" destOrd="0" presId="urn:microsoft.com/office/officeart/2005/8/layout/hProcess11"/>
    <dgm:cxn modelId="{039A120E-220D-497F-BA5C-42B48E6DB595}" type="presParOf" srcId="{7DD122FF-C5BE-493C-862A-232C82929720}" destId="{AA68B91A-F03B-4C89-92BC-24E1CDB319F3}" srcOrd="7" destOrd="0" presId="urn:microsoft.com/office/officeart/2005/8/layout/hProcess11"/>
    <dgm:cxn modelId="{7C7904E4-75D1-4121-A76E-302B4A600AF0}" type="presParOf" srcId="{7DD122FF-C5BE-493C-862A-232C82929720}" destId="{B513BE46-5BC2-43E9-9CC4-A42F2700FE1B}" srcOrd="8" destOrd="0" presId="urn:microsoft.com/office/officeart/2005/8/layout/hProcess11"/>
    <dgm:cxn modelId="{4C28FD00-10A7-41B9-A268-62394A9D78EF}" type="presParOf" srcId="{B513BE46-5BC2-43E9-9CC4-A42F2700FE1B}" destId="{DBFF57CF-8031-49B6-BC0A-C802BEF2EB9A}" srcOrd="0" destOrd="0" presId="urn:microsoft.com/office/officeart/2005/8/layout/hProcess11"/>
    <dgm:cxn modelId="{9B84C2C1-9148-48B5-89EA-80ABF5CCE75A}" type="presParOf" srcId="{B513BE46-5BC2-43E9-9CC4-A42F2700FE1B}" destId="{F8638FC9-E77C-4C12-9D2A-F0363254ED29}" srcOrd="1" destOrd="0" presId="urn:microsoft.com/office/officeart/2005/8/layout/hProcess11"/>
    <dgm:cxn modelId="{60285991-B7A7-4D9D-AA1F-AF0BD63EF3B1}" type="presParOf" srcId="{B513BE46-5BC2-43E9-9CC4-A42F2700FE1B}" destId="{077D873B-B630-44AE-9298-BA6DBCD07F9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088D32-ED7C-9D45-B695-CFA78AA98150}" type="doc">
      <dgm:prSet loTypeId="urn:microsoft.com/office/officeart/2005/8/layout/default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28C35E0-FAE8-2E47-AD23-83A6B094D0EA}">
      <dgm:prSet phldrT="[Text]"/>
      <dgm:spPr/>
      <dgm:t>
        <a:bodyPr/>
        <a:lstStyle/>
        <a:p>
          <a:r>
            <a:rPr lang="en-US" dirty="0"/>
            <a:t>Approximately 3000 missing values are present which is only 1% of the data</a:t>
          </a:r>
        </a:p>
      </dgm:t>
    </dgm:pt>
    <dgm:pt modelId="{6EAD8107-7A80-7347-A27D-5EBF794C6AEB}" type="parTrans" cxnId="{E803B3F0-2350-1042-AACE-3B3C77165DF1}">
      <dgm:prSet/>
      <dgm:spPr/>
      <dgm:t>
        <a:bodyPr/>
        <a:lstStyle/>
        <a:p>
          <a:endParaRPr lang="en-US"/>
        </a:p>
      </dgm:t>
    </dgm:pt>
    <dgm:pt modelId="{4AEA941F-ACFF-3645-AA22-87614130671F}" type="sibTrans" cxnId="{E803B3F0-2350-1042-AACE-3B3C77165DF1}">
      <dgm:prSet/>
      <dgm:spPr/>
      <dgm:t>
        <a:bodyPr/>
        <a:lstStyle/>
        <a:p>
          <a:endParaRPr lang="en-US"/>
        </a:p>
      </dgm:t>
    </dgm:pt>
    <dgm:pt modelId="{5D7A532E-2B89-B746-8030-DD800CD8F4F0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50% of the positive feedback comes from the top 20% reviews </a:t>
          </a:r>
        </a:p>
      </dgm:t>
    </dgm:pt>
    <dgm:pt modelId="{CD9CE45C-F473-A54F-88FB-961592641A4D}" type="parTrans" cxnId="{66F5ADF5-2EEF-3240-9D81-D41FB81FF507}">
      <dgm:prSet/>
      <dgm:spPr/>
      <dgm:t>
        <a:bodyPr/>
        <a:lstStyle/>
        <a:p>
          <a:endParaRPr lang="en-US"/>
        </a:p>
      </dgm:t>
    </dgm:pt>
    <dgm:pt modelId="{884A2262-E65A-8244-9437-16539E6F0FAB}" type="sibTrans" cxnId="{66F5ADF5-2EEF-3240-9D81-D41FB81FF507}">
      <dgm:prSet/>
      <dgm:spPr/>
      <dgm:t>
        <a:bodyPr/>
        <a:lstStyle/>
        <a:p>
          <a:endParaRPr lang="en-US"/>
        </a:p>
      </dgm:t>
    </dgm:pt>
    <dgm:pt modelId="{CAAA2755-DD81-CF4C-834A-3F06794E6C64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31 – 52-year-old people are 66.5% of the reviewers according to the data distribution  </a:t>
          </a:r>
        </a:p>
      </dgm:t>
    </dgm:pt>
    <dgm:pt modelId="{26B764BE-264F-8646-B9D6-6DAEAC5979B0}" type="parTrans" cxnId="{48AC9E5C-1724-7343-A232-EADC6C46B4E6}">
      <dgm:prSet/>
      <dgm:spPr/>
      <dgm:t>
        <a:bodyPr/>
        <a:lstStyle/>
        <a:p>
          <a:endParaRPr lang="en-US"/>
        </a:p>
      </dgm:t>
    </dgm:pt>
    <dgm:pt modelId="{86F0C742-3A62-3A42-8352-FABC72AE75C3}" type="sibTrans" cxnId="{48AC9E5C-1724-7343-A232-EADC6C46B4E6}">
      <dgm:prSet/>
      <dgm:spPr/>
      <dgm:t>
        <a:bodyPr/>
        <a:lstStyle/>
        <a:p>
          <a:endParaRPr lang="en-US"/>
        </a:p>
      </dgm:t>
    </dgm:pt>
    <dgm:pt modelId="{A18F7CC9-659A-554F-8AF9-F9A700905EE4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The dataset is highly imbalanced with 82% of values in the class of interest (1: Recommended) </a:t>
          </a:r>
        </a:p>
      </dgm:t>
    </dgm:pt>
    <dgm:pt modelId="{BD200D08-3147-7049-8C85-30F84B1728FB}" type="parTrans" cxnId="{5B9ECB3C-63A5-DE4C-8637-CBE27B16826A}">
      <dgm:prSet/>
      <dgm:spPr/>
      <dgm:t>
        <a:bodyPr/>
        <a:lstStyle/>
        <a:p>
          <a:endParaRPr lang="en-US"/>
        </a:p>
      </dgm:t>
    </dgm:pt>
    <dgm:pt modelId="{18497C47-1939-BE44-A106-CB5C3CC3B9DC}" type="sibTrans" cxnId="{5B9ECB3C-63A5-DE4C-8637-CBE27B16826A}">
      <dgm:prSet/>
      <dgm:spPr/>
      <dgm:t>
        <a:bodyPr/>
        <a:lstStyle/>
        <a:p>
          <a:endParaRPr lang="en-US"/>
        </a:p>
      </dgm:t>
    </dgm:pt>
    <dgm:pt modelId="{C8C7EBB5-57A8-5D49-8435-71A30FFD52F5}">
      <dgm:prSet phldrT="[Text]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The top 3 items received an average rating of ~4.2, and an average recommendation rate of 83%.. </a:t>
          </a:r>
        </a:p>
      </dgm:t>
    </dgm:pt>
    <dgm:pt modelId="{973BC523-49D6-FA42-99F9-107A2A7712A2}" type="parTrans" cxnId="{E2767C9D-606D-5B4C-96F6-4975B8F2F8A5}">
      <dgm:prSet/>
      <dgm:spPr/>
      <dgm:t>
        <a:bodyPr/>
        <a:lstStyle/>
        <a:p>
          <a:endParaRPr lang="en-US"/>
        </a:p>
      </dgm:t>
    </dgm:pt>
    <dgm:pt modelId="{15D11DB9-9A3D-D14D-B6B9-626650CE1C69}" type="sibTrans" cxnId="{E2767C9D-606D-5B4C-96F6-4975B8F2F8A5}">
      <dgm:prSet/>
      <dgm:spPr/>
      <dgm:t>
        <a:bodyPr/>
        <a:lstStyle/>
        <a:p>
          <a:endParaRPr lang="en-US"/>
        </a:p>
      </dgm:t>
    </dgm:pt>
    <dgm:pt modelId="{0B146DC0-0E9C-E94B-99EB-29DCDE611742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/>
            <a:t>According to the polarity calculations, most of the reviews are of neutral polarity  </a:t>
          </a:r>
        </a:p>
      </dgm:t>
    </dgm:pt>
    <dgm:pt modelId="{079CC4AD-8526-5844-9287-8E4C08E93407}" type="parTrans" cxnId="{3BCACA7F-B98F-1A4C-A190-0191D31CD2D7}">
      <dgm:prSet/>
      <dgm:spPr/>
      <dgm:t>
        <a:bodyPr/>
        <a:lstStyle/>
        <a:p>
          <a:endParaRPr lang="en-US"/>
        </a:p>
      </dgm:t>
    </dgm:pt>
    <dgm:pt modelId="{B4C07A71-D7A4-C545-AFCC-F464839D4810}" type="sibTrans" cxnId="{3BCACA7F-B98F-1A4C-A190-0191D31CD2D7}">
      <dgm:prSet/>
      <dgm:spPr/>
      <dgm:t>
        <a:bodyPr/>
        <a:lstStyle/>
        <a:p>
          <a:endParaRPr lang="en-US"/>
        </a:p>
      </dgm:t>
    </dgm:pt>
    <dgm:pt modelId="{557640C0-CB6B-7A45-B5FC-AC3D3D6329F8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/>
            <a:t>Since most reviews are highly positive it will be a challenge to balance specificity with high sensitivity.  </a:t>
          </a:r>
        </a:p>
      </dgm:t>
    </dgm:pt>
    <dgm:pt modelId="{3B6CF719-DFF4-364D-88DB-5427D748B263}" type="parTrans" cxnId="{4D51997D-B886-944C-9E45-EED0C4CB3470}">
      <dgm:prSet/>
      <dgm:spPr/>
      <dgm:t>
        <a:bodyPr/>
        <a:lstStyle/>
        <a:p>
          <a:endParaRPr lang="en-US"/>
        </a:p>
      </dgm:t>
    </dgm:pt>
    <dgm:pt modelId="{6F31978B-53DB-B64E-8C78-2C40C9707B3A}" type="sibTrans" cxnId="{4D51997D-B886-944C-9E45-EED0C4CB3470}">
      <dgm:prSet/>
      <dgm:spPr/>
      <dgm:t>
        <a:bodyPr/>
        <a:lstStyle/>
        <a:p>
          <a:endParaRPr lang="en-US"/>
        </a:p>
      </dgm:t>
    </dgm:pt>
    <dgm:pt modelId="{B35655AE-F37F-7B4C-BF4F-10D9C45562F3}" type="pres">
      <dgm:prSet presAssocID="{01088D32-ED7C-9D45-B695-CFA78AA98150}" presName="diagram" presStyleCnt="0">
        <dgm:presLayoutVars>
          <dgm:dir/>
          <dgm:resizeHandles val="exact"/>
        </dgm:presLayoutVars>
      </dgm:prSet>
      <dgm:spPr/>
    </dgm:pt>
    <dgm:pt modelId="{818E51B0-BF37-374A-85D5-E91ED1AA5DD3}" type="pres">
      <dgm:prSet presAssocID="{628C35E0-FAE8-2E47-AD23-83A6B094D0EA}" presName="node" presStyleLbl="node1" presStyleIdx="0" presStyleCnt="7">
        <dgm:presLayoutVars>
          <dgm:bulletEnabled val="1"/>
        </dgm:presLayoutVars>
      </dgm:prSet>
      <dgm:spPr/>
    </dgm:pt>
    <dgm:pt modelId="{6A3FEDAD-C3B2-BC46-8A0A-28062C91F709}" type="pres">
      <dgm:prSet presAssocID="{4AEA941F-ACFF-3645-AA22-87614130671F}" presName="sibTrans" presStyleCnt="0"/>
      <dgm:spPr/>
    </dgm:pt>
    <dgm:pt modelId="{E7595AFC-F5C0-F24B-B7F9-A18E50DC025F}" type="pres">
      <dgm:prSet presAssocID="{5D7A532E-2B89-B746-8030-DD800CD8F4F0}" presName="node" presStyleLbl="node1" presStyleIdx="1" presStyleCnt="7">
        <dgm:presLayoutVars>
          <dgm:bulletEnabled val="1"/>
        </dgm:presLayoutVars>
      </dgm:prSet>
      <dgm:spPr/>
    </dgm:pt>
    <dgm:pt modelId="{68ABA7E0-B376-3B4B-B58C-944B3AA411CC}" type="pres">
      <dgm:prSet presAssocID="{884A2262-E65A-8244-9437-16539E6F0FAB}" presName="sibTrans" presStyleCnt="0"/>
      <dgm:spPr/>
    </dgm:pt>
    <dgm:pt modelId="{43DEC9F0-601E-554C-983B-5BE6218F3D90}" type="pres">
      <dgm:prSet presAssocID="{CAAA2755-DD81-CF4C-834A-3F06794E6C64}" presName="node" presStyleLbl="node1" presStyleIdx="2" presStyleCnt="7">
        <dgm:presLayoutVars>
          <dgm:bulletEnabled val="1"/>
        </dgm:presLayoutVars>
      </dgm:prSet>
      <dgm:spPr/>
    </dgm:pt>
    <dgm:pt modelId="{1845D448-23DC-FC44-B3AE-4EA73435A93A}" type="pres">
      <dgm:prSet presAssocID="{86F0C742-3A62-3A42-8352-FABC72AE75C3}" presName="sibTrans" presStyleCnt="0"/>
      <dgm:spPr/>
    </dgm:pt>
    <dgm:pt modelId="{2B946F98-F8B1-C148-BED9-A4A006F76891}" type="pres">
      <dgm:prSet presAssocID="{A18F7CC9-659A-554F-8AF9-F9A700905EE4}" presName="node" presStyleLbl="node1" presStyleIdx="3" presStyleCnt="7">
        <dgm:presLayoutVars>
          <dgm:bulletEnabled val="1"/>
        </dgm:presLayoutVars>
      </dgm:prSet>
      <dgm:spPr/>
    </dgm:pt>
    <dgm:pt modelId="{B0B4C357-7A2E-4642-8453-95B24A025F7F}" type="pres">
      <dgm:prSet presAssocID="{18497C47-1939-BE44-A106-CB5C3CC3B9DC}" presName="sibTrans" presStyleCnt="0"/>
      <dgm:spPr/>
    </dgm:pt>
    <dgm:pt modelId="{BBE3D0EE-D8E1-B742-B097-C60525442D22}" type="pres">
      <dgm:prSet presAssocID="{0B146DC0-0E9C-E94B-99EB-29DCDE611742}" presName="node" presStyleLbl="node1" presStyleIdx="4" presStyleCnt="7">
        <dgm:presLayoutVars>
          <dgm:bulletEnabled val="1"/>
        </dgm:presLayoutVars>
      </dgm:prSet>
      <dgm:spPr/>
    </dgm:pt>
    <dgm:pt modelId="{E59FCCD8-2641-904B-9481-7A969BF926BA}" type="pres">
      <dgm:prSet presAssocID="{B4C07A71-D7A4-C545-AFCC-F464839D4810}" presName="sibTrans" presStyleCnt="0"/>
      <dgm:spPr/>
    </dgm:pt>
    <dgm:pt modelId="{DF3D224C-62B1-114E-81DE-3340267675BE}" type="pres">
      <dgm:prSet presAssocID="{C8C7EBB5-57A8-5D49-8435-71A30FFD52F5}" presName="node" presStyleLbl="node1" presStyleIdx="5" presStyleCnt="7">
        <dgm:presLayoutVars>
          <dgm:bulletEnabled val="1"/>
        </dgm:presLayoutVars>
      </dgm:prSet>
      <dgm:spPr/>
    </dgm:pt>
    <dgm:pt modelId="{2493F82F-85D7-7B47-8CB2-63C682EF2F3A}" type="pres">
      <dgm:prSet presAssocID="{15D11DB9-9A3D-D14D-B6B9-626650CE1C69}" presName="sibTrans" presStyleCnt="0"/>
      <dgm:spPr/>
    </dgm:pt>
    <dgm:pt modelId="{316DD608-D18E-6348-A787-23BDE5463FBC}" type="pres">
      <dgm:prSet presAssocID="{557640C0-CB6B-7A45-B5FC-AC3D3D6329F8}" presName="node" presStyleLbl="node1" presStyleIdx="6" presStyleCnt="7">
        <dgm:presLayoutVars>
          <dgm:bulletEnabled val="1"/>
        </dgm:presLayoutVars>
      </dgm:prSet>
      <dgm:spPr/>
    </dgm:pt>
  </dgm:ptLst>
  <dgm:cxnLst>
    <dgm:cxn modelId="{5B9ECB3C-63A5-DE4C-8637-CBE27B16826A}" srcId="{01088D32-ED7C-9D45-B695-CFA78AA98150}" destId="{A18F7CC9-659A-554F-8AF9-F9A700905EE4}" srcOrd="3" destOrd="0" parTransId="{BD200D08-3147-7049-8C85-30F84B1728FB}" sibTransId="{18497C47-1939-BE44-A106-CB5C3CC3B9DC}"/>
    <dgm:cxn modelId="{48AC9E5C-1724-7343-A232-EADC6C46B4E6}" srcId="{01088D32-ED7C-9D45-B695-CFA78AA98150}" destId="{CAAA2755-DD81-CF4C-834A-3F06794E6C64}" srcOrd="2" destOrd="0" parTransId="{26B764BE-264F-8646-B9D6-6DAEAC5979B0}" sibTransId="{86F0C742-3A62-3A42-8352-FABC72AE75C3}"/>
    <dgm:cxn modelId="{FCFDD663-99D8-E54E-B573-C8EE3605FAD9}" type="presOf" srcId="{0B146DC0-0E9C-E94B-99EB-29DCDE611742}" destId="{BBE3D0EE-D8E1-B742-B097-C60525442D22}" srcOrd="0" destOrd="0" presId="urn:microsoft.com/office/officeart/2005/8/layout/default"/>
    <dgm:cxn modelId="{8196A46D-E3B3-244B-9DB8-FB447197E1FB}" type="presOf" srcId="{628C35E0-FAE8-2E47-AD23-83A6B094D0EA}" destId="{818E51B0-BF37-374A-85D5-E91ED1AA5DD3}" srcOrd="0" destOrd="0" presId="urn:microsoft.com/office/officeart/2005/8/layout/default"/>
    <dgm:cxn modelId="{49EE416E-F686-844E-806E-FEBEC09C6184}" type="presOf" srcId="{5D7A532E-2B89-B746-8030-DD800CD8F4F0}" destId="{E7595AFC-F5C0-F24B-B7F9-A18E50DC025F}" srcOrd="0" destOrd="0" presId="urn:microsoft.com/office/officeart/2005/8/layout/default"/>
    <dgm:cxn modelId="{4D51997D-B886-944C-9E45-EED0C4CB3470}" srcId="{01088D32-ED7C-9D45-B695-CFA78AA98150}" destId="{557640C0-CB6B-7A45-B5FC-AC3D3D6329F8}" srcOrd="6" destOrd="0" parTransId="{3B6CF719-DFF4-364D-88DB-5427D748B263}" sibTransId="{6F31978B-53DB-B64E-8C78-2C40C9707B3A}"/>
    <dgm:cxn modelId="{3BCACA7F-B98F-1A4C-A190-0191D31CD2D7}" srcId="{01088D32-ED7C-9D45-B695-CFA78AA98150}" destId="{0B146DC0-0E9C-E94B-99EB-29DCDE611742}" srcOrd="4" destOrd="0" parTransId="{079CC4AD-8526-5844-9287-8E4C08E93407}" sibTransId="{B4C07A71-D7A4-C545-AFCC-F464839D4810}"/>
    <dgm:cxn modelId="{2522978A-3DF3-7346-B9C7-5D3F36474410}" type="presOf" srcId="{01088D32-ED7C-9D45-B695-CFA78AA98150}" destId="{B35655AE-F37F-7B4C-BF4F-10D9C45562F3}" srcOrd="0" destOrd="0" presId="urn:microsoft.com/office/officeart/2005/8/layout/default"/>
    <dgm:cxn modelId="{E8A5EB97-C07A-D641-A795-7010481E9E60}" type="presOf" srcId="{557640C0-CB6B-7A45-B5FC-AC3D3D6329F8}" destId="{316DD608-D18E-6348-A787-23BDE5463FBC}" srcOrd="0" destOrd="0" presId="urn:microsoft.com/office/officeart/2005/8/layout/default"/>
    <dgm:cxn modelId="{E2767C9D-606D-5B4C-96F6-4975B8F2F8A5}" srcId="{01088D32-ED7C-9D45-B695-CFA78AA98150}" destId="{C8C7EBB5-57A8-5D49-8435-71A30FFD52F5}" srcOrd="5" destOrd="0" parTransId="{973BC523-49D6-FA42-99F9-107A2A7712A2}" sibTransId="{15D11DB9-9A3D-D14D-B6B9-626650CE1C69}"/>
    <dgm:cxn modelId="{1325A9DF-5FF5-B54A-A1C9-49DAD82AE206}" type="presOf" srcId="{A18F7CC9-659A-554F-8AF9-F9A700905EE4}" destId="{2B946F98-F8B1-C148-BED9-A4A006F76891}" srcOrd="0" destOrd="0" presId="urn:microsoft.com/office/officeart/2005/8/layout/default"/>
    <dgm:cxn modelId="{8DC866E3-DD43-5247-858A-40C429D2F674}" type="presOf" srcId="{C8C7EBB5-57A8-5D49-8435-71A30FFD52F5}" destId="{DF3D224C-62B1-114E-81DE-3340267675BE}" srcOrd="0" destOrd="0" presId="urn:microsoft.com/office/officeart/2005/8/layout/default"/>
    <dgm:cxn modelId="{2B9FF5E9-F393-AE45-B9BB-5C819C9C8E31}" type="presOf" srcId="{CAAA2755-DD81-CF4C-834A-3F06794E6C64}" destId="{43DEC9F0-601E-554C-983B-5BE6218F3D90}" srcOrd="0" destOrd="0" presId="urn:microsoft.com/office/officeart/2005/8/layout/default"/>
    <dgm:cxn modelId="{E803B3F0-2350-1042-AACE-3B3C77165DF1}" srcId="{01088D32-ED7C-9D45-B695-CFA78AA98150}" destId="{628C35E0-FAE8-2E47-AD23-83A6B094D0EA}" srcOrd="0" destOrd="0" parTransId="{6EAD8107-7A80-7347-A27D-5EBF794C6AEB}" sibTransId="{4AEA941F-ACFF-3645-AA22-87614130671F}"/>
    <dgm:cxn modelId="{66F5ADF5-2EEF-3240-9D81-D41FB81FF507}" srcId="{01088D32-ED7C-9D45-B695-CFA78AA98150}" destId="{5D7A532E-2B89-B746-8030-DD800CD8F4F0}" srcOrd="1" destOrd="0" parTransId="{CD9CE45C-F473-A54F-88FB-961592641A4D}" sibTransId="{884A2262-E65A-8244-9437-16539E6F0FAB}"/>
    <dgm:cxn modelId="{CF9CAA1D-658D-F64B-9393-21B3B04C2613}" type="presParOf" srcId="{B35655AE-F37F-7B4C-BF4F-10D9C45562F3}" destId="{818E51B0-BF37-374A-85D5-E91ED1AA5DD3}" srcOrd="0" destOrd="0" presId="urn:microsoft.com/office/officeart/2005/8/layout/default"/>
    <dgm:cxn modelId="{E09DC63B-7646-504C-86B3-985780EE7A9A}" type="presParOf" srcId="{B35655AE-F37F-7B4C-BF4F-10D9C45562F3}" destId="{6A3FEDAD-C3B2-BC46-8A0A-28062C91F709}" srcOrd="1" destOrd="0" presId="urn:microsoft.com/office/officeart/2005/8/layout/default"/>
    <dgm:cxn modelId="{B3C122BD-7B33-CC47-897E-BB8D4188D29D}" type="presParOf" srcId="{B35655AE-F37F-7B4C-BF4F-10D9C45562F3}" destId="{E7595AFC-F5C0-F24B-B7F9-A18E50DC025F}" srcOrd="2" destOrd="0" presId="urn:microsoft.com/office/officeart/2005/8/layout/default"/>
    <dgm:cxn modelId="{8C0BECCC-E30B-8542-BAE1-2E843D858AA4}" type="presParOf" srcId="{B35655AE-F37F-7B4C-BF4F-10D9C45562F3}" destId="{68ABA7E0-B376-3B4B-B58C-944B3AA411CC}" srcOrd="3" destOrd="0" presId="urn:microsoft.com/office/officeart/2005/8/layout/default"/>
    <dgm:cxn modelId="{C897FF8B-D020-DC4A-B141-D99A3C314BED}" type="presParOf" srcId="{B35655AE-F37F-7B4C-BF4F-10D9C45562F3}" destId="{43DEC9F0-601E-554C-983B-5BE6218F3D90}" srcOrd="4" destOrd="0" presId="urn:microsoft.com/office/officeart/2005/8/layout/default"/>
    <dgm:cxn modelId="{6A02A535-9F93-F44E-B5BA-F502DBFFC1B1}" type="presParOf" srcId="{B35655AE-F37F-7B4C-BF4F-10D9C45562F3}" destId="{1845D448-23DC-FC44-B3AE-4EA73435A93A}" srcOrd="5" destOrd="0" presId="urn:microsoft.com/office/officeart/2005/8/layout/default"/>
    <dgm:cxn modelId="{966D0B1E-98F8-0C4F-AC24-34BE6A325A3E}" type="presParOf" srcId="{B35655AE-F37F-7B4C-BF4F-10D9C45562F3}" destId="{2B946F98-F8B1-C148-BED9-A4A006F76891}" srcOrd="6" destOrd="0" presId="urn:microsoft.com/office/officeart/2005/8/layout/default"/>
    <dgm:cxn modelId="{2ECFE91B-0FD5-3546-97FA-1231AB42FF70}" type="presParOf" srcId="{B35655AE-F37F-7B4C-BF4F-10D9C45562F3}" destId="{B0B4C357-7A2E-4642-8453-95B24A025F7F}" srcOrd="7" destOrd="0" presId="urn:microsoft.com/office/officeart/2005/8/layout/default"/>
    <dgm:cxn modelId="{11A28D41-5968-934B-92E0-596C7C96E846}" type="presParOf" srcId="{B35655AE-F37F-7B4C-BF4F-10D9C45562F3}" destId="{BBE3D0EE-D8E1-B742-B097-C60525442D22}" srcOrd="8" destOrd="0" presId="urn:microsoft.com/office/officeart/2005/8/layout/default"/>
    <dgm:cxn modelId="{7585173C-CCEB-8448-8BE4-7758AAFB78ED}" type="presParOf" srcId="{B35655AE-F37F-7B4C-BF4F-10D9C45562F3}" destId="{E59FCCD8-2641-904B-9481-7A969BF926BA}" srcOrd="9" destOrd="0" presId="urn:microsoft.com/office/officeart/2005/8/layout/default"/>
    <dgm:cxn modelId="{AD0C0228-168A-CC42-A562-436E80859697}" type="presParOf" srcId="{B35655AE-F37F-7B4C-BF4F-10D9C45562F3}" destId="{DF3D224C-62B1-114E-81DE-3340267675BE}" srcOrd="10" destOrd="0" presId="urn:microsoft.com/office/officeart/2005/8/layout/default"/>
    <dgm:cxn modelId="{59585A44-9599-304F-B58F-AEC7ABD463FD}" type="presParOf" srcId="{B35655AE-F37F-7B4C-BF4F-10D9C45562F3}" destId="{2493F82F-85D7-7B47-8CB2-63C682EF2F3A}" srcOrd="11" destOrd="0" presId="urn:microsoft.com/office/officeart/2005/8/layout/default"/>
    <dgm:cxn modelId="{34F50B4E-5185-2845-8394-B155DA4D1BD5}" type="presParOf" srcId="{B35655AE-F37F-7B4C-BF4F-10D9C45562F3}" destId="{316DD608-D18E-6348-A787-23BDE5463FB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602CED-3269-43BF-B93D-053B11B0D1AC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A0A8ACA8-49A6-4FCB-A53F-3E52A29BDB41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SVM</a:t>
          </a:r>
          <a:endParaRPr lang="en-US" dirty="0"/>
        </a:p>
      </dgm:t>
    </dgm:pt>
    <dgm:pt modelId="{A8B63CFA-DEBC-4B53-AB08-0FDAC89A31E8}" type="parTrans" cxnId="{3A70B58B-D734-4AC6-AB02-730FEAEA8FF9}">
      <dgm:prSet/>
      <dgm:spPr/>
      <dgm:t>
        <a:bodyPr/>
        <a:lstStyle/>
        <a:p>
          <a:endParaRPr lang="en-US"/>
        </a:p>
      </dgm:t>
    </dgm:pt>
    <dgm:pt modelId="{50E4C013-66A3-4C87-A79D-629427044841}" type="sibTrans" cxnId="{3A70B58B-D734-4AC6-AB02-730FEAEA8FF9}">
      <dgm:prSet/>
      <dgm:spPr/>
      <dgm:t>
        <a:bodyPr/>
        <a:lstStyle/>
        <a:p>
          <a:endParaRPr lang="en-US"/>
        </a:p>
      </dgm:t>
    </dgm:pt>
    <dgm:pt modelId="{03A16E71-17DC-4183-A12D-AD3A318317CF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Gradient Boost</a:t>
          </a:r>
          <a:endParaRPr lang="en-US" dirty="0"/>
        </a:p>
      </dgm:t>
    </dgm:pt>
    <dgm:pt modelId="{58B261EC-EE1A-43E5-9BB4-19562580444F}" type="parTrans" cxnId="{73A40ECB-E899-4C04-9C8F-B2995D0D2C71}">
      <dgm:prSet/>
      <dgm:spPr/>
      <dgm:t>
        <a:bodyPr/>
        <a:lstStyle/>
        <a:p>
          <a:endParaRPr lang="en-US"/>
        </a:p>
      </dgm:t>
    </dgm:pt>
    <dgm:pt modelId="{63852BD9-06DF-44FB-B24D-048F3119EF57}" type="sibTrans" cxnId="{73A40ECB-E899-4C04-9C8F-B2995D0D2C71}">
      <dgm:prSet/>
      <dgm:spPr/>
      <dgm:t>
        <a:bodyPr/>
        <a:lstStyle/>
        <a:p>
          <a:endParaRPr lang="en-US"/>
        </a:p>
      </dgm:t>
    </dgm:pt>
    <dgm:pt modelId="{4EBEAE13-CBC7-480F-98BB-5A422AE2BB61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Random Forest </a:t>
          </a:r>
          <a:endParaRPr lang="en-US" dirty="0"/>
        </a:p>
      </dgm:t>
    </dgm:pt>
    <dgm:pt modelId="{0521185B-B053-4C31-AF19-28986BA5EDAE}" type="parTrans" cxnId="{88F33E4A-8812-4F87-B79B-227F9BC8EE93}">
      <dgm:prSet/>
      <dgm:spPr/>
      <dgm:t>
        <a:bodyPr/>
        <a:lstStyle/>
        <a:p>
          <a:endParaRPr lang="en-US"/>
        </a:p>
      </dgm:t>
    </dgm:pt>
    <dgm:pt modelId="{F4E52E86-159D-4D1A-AA79-C962839E4045}" type="sibTrans" cxnId="{88F33E4A-8812-4F87-B79B-227F9BC8EE93}">
      <dgm:prSet/>
      <dgm:spPr/>
      <dgm:t>
        <a:bodyPr/>
        <a:lstStyle/>
        <a:p>
          <a:endParaRPr lang="en-US"/>
        </a:p>
      </dgm:t>
    </dgm:pt>
    <dgm:pt modelId="{DFAA05E5-DD0F-4267-B303-AAA0EC3448EE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Naïve Bayes</a:t>
          </a:r>
          <a:endParaRPr lang="en-US" dirty="0"/>
        </a:p>
      </dgm:t>
    </dgm:pt>
    <dgm:pt modelId="{D1B7BF3C-793B-4592-8016-09A3C680B722}" type="parTrans" cxnId="{BFE91507-74CD-46E6-BE6B-092031948721}">
      <dgm:prSet/>
      <dgm:spPr/>
      <dgm:t>
        <a:bodyPr/>
        <a:lstStyle/>
        <a:p>
          <a:endParaRPr lang="en-US"/>
        </a:p>
      </dgm:t>
    </dgm:pt>
    <dgm:pt modelId="{C7A85D8A-1474-4829-8EF3-5714E01EB6BE}" type="sibTrans" cxnId="{BFE91507-74CD-46E6-BE6B-092031948721}">
      <dgm:prSet/>
      <dgm:spPr/>
      <dgm:t>
        <a:bodyPr/>
        <a:lstStyle/>
        <a:p>
          <a:endParaRPr lang="en-US"/>
        </a:p>
      </dgm:t>
    </dgm:pt>
    <dgm:pt modelId="{5D36DD0B-1D38-49C4-8324-45E0749AA355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Logistic Regression</a:t>
          </a:r>
          <a:endParaRPr lang="en-US" dirty="0"/>
        </a:p>
      </dgm:t>
    </dgm:pt>
    <dgm:pt modelId="{1B58B3FA-5873-4431-AA64-9E949F92B4CF}" type="parTrans" cxnId="{05025669-8EB2-472D-A1D7-7278E0006CCE}">
      <dgm:prSet/>
      <dgm:spPr/>
      <dgm:t>
        <a:bodyPr/>
        <a:lstStyle/>
        <a:p>
          <a:endParaRPr lang="en-US"/>
        </a:p>
      </dgm:t>
    </dgm:pt>
    <dgm:pt modelId="{721A2768-51A4-4E1F-BBB1-8832F41433BB}" type="sibTrans" cxnId="{05025669-8EB2-472D-A1D7-7278E0006CCE}">
      <dgm:prSet/>
      <dgm:spPr/>
      <dgm:t>
        <a:bodyPr/>
        <a:lstStyle/>
        <a:p>
          <a:endParaRPr lang="en-US"/>
        </a:p>
      </dgm:t>
    </dgm:pt>
    <dgm:pt modelId="{BA9511C3-CE5E-47E3-9874-A8094C7B46D2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 Neural Network (LSTM)</a:t>
          </a:r>
        </a:p>
      </dgm:t>
    </dgm:pt>
    <dgm:pt modelId="{5A5BDB46-C9B9-4607-ABD0-94D67826A585}" type="parTrans" cxnId="{0088FE6F-1894-440E-BB84-E0B734DD2D7D}">
      <dgm:prSet/>
      <dgm:spPr/>
    </dgm:pt>
    <dgm:pt modelId="{A6039B09-1AC0-457E-9F42-3C6FBCD0AB3A}" type="sibTrans" cxnId="{0088FE6F-1894-440E-BB84-E0B734DD2D7D}">
      <dgm:prSet/>
      <dgm:spPr/>
    </dgm:pt>
    <dgm:pt modelId="{D8C7BA79-6828-4DCA-B397-838B872C31AA}" type="pres">
      <dgm:prSet presAssocID="{9B602CED-3269-43BF-B93D-053B11B0D1AC}" presName="diagram" presStyleCnt="0">
        <dgm:presLayoutVars>
          <dgm:dir/>
          <dgm:resizeHandles val="exact"/>
        </dgm:presLayoutVars>
      </dgm:prSet>
      <dgm:spPr/>
    </dgm:pt>
    <dgm:pt modelId="{CFB4E6BE-D08E-4177-B3DB-E71B5919D0E4}" type="pres">
      <dgm:prSet presAssocID="{A0A8ACA8-49A6-4FCB-A53F-3E52A29BDB41}" presName="node" presStyleLbl="node1" presStyleIdx="0" presStyleCnt="6">
        <dgm:presLayoutVars>
          <dgm:bulletEnabled val="1"/>
        </dgm:presLayoutVars>
      </dgm:prSet>
      <dgm:spPr/>
    </dgm:pt>
    <dgm:pt modelId="{830E493B-F82A-4539-B1BB-56B65D43E11C}" type="pres">
      <dgm:prSet presAssocID="{50E4C013-66A3-4C87-A79D-629427044841}" presName="sibTrans" presStyleCnt="0"/>
      <dgm:spPr/>
    </dgm:pt>
    <dgm:pt modelId="{0914AC71-1AE0-43F8-9D23-ED3961D8BC65}" type="pres">
      <dgm:prSet presAssocID="{03A16E71-17DC-4183-A12D-AD3A318317CF}" presName="node" presStyleLbl="node1" presStyleIdx="1" presStyleCnt="6">
        <dgm:presLayoutVars>
          <dgm:bulletEnabled val="1"/>
        </dgm:presLayoutVars>
      </dgm:prSet>
      <dgm:spPr/>
    </dgm:pt>
    <dgm:pt modelId="{3D7D9448-9C31-4429-81B1-3122F3E34A76}" type="pres">
      <dgm:prSet presAssocID="{63852BD9-06DF-44FB-B24D-048F3119EF57}" presName="sibTrans" presStyleCnt="0"/>
      <dgm:spPr/>
    </dgm:pt>
    <dgm:pt modelId="{79B306AD-06AE-41C4-B3C7-EBE7266FDA2B}" type="pres">
      <dgm:prSet presAssocID="{4EBEAE13-CBC7-480F-98BB-5A422AE2BB61}" presName="node" presStyleLbl="node1" presStyleIdx="2" presStyleCnt="6">
        <dgm:presLayoutVars>
          <dgm:bulletEnabled val="1"/>
        </dgm:presLayoutVars>
      </dgm:prSet>
      <dgm:spPr/>
    </dgm:pt>
    <dgm:pt modelId="{8C4C8C2E-4CA5-40D4-83D4-63C454735CF5}" type="pres">
      <dgm:prSet presAssocID="{F4E52E86-159D-4D1A-AA79-C962839E4045}" presName="sibTrans" presStyleCnt="0"/>
      <dgm:spPr/>
    </dgm:pt>
    <dgm:pt modelId="{76C590C7-1BFB-4F0F-B89A-7E10F23DC8E1}" type="pres">
      <dgm:prSet presAssocID="{DFAA05E5-DD0F-4267-B303-AAA0EC3448EE}" presName="node" presStyleLbl="node1" presStyleIdx="3" presStyleCnt="6">
        <dgm:presLayoutVars>
          <dgm:bulletEnabled val="1"/>
        </dgm:presLayoutVars>
      </dgm:prSet>
      <dgm:spPr/>
    </dgm:pt>
    <dgm:pt modelId="{F489301E-643C-4883-80DE-3E7B22F6132C}" type="pres">
      <dgm:prSet presAssocID="{C7A85D8A-1474-4829-8EF3-5714E01EB6BE}" presName="sibTrans" presStyleCnt="0"/>
      <dgm:spPr/>
    </dgm:pt>
    <dgm:pt modelId="{AB924E2B-20F2-43B1-996B-280EC70D429E}" type="pres">
      <dgm:prSet presAssocID="{5D36DD0B-1D38-49C4-8324-45E0749AA355}" presName="node" presStyleLbl="node1" presStyleIdx="4" presStyleCnt="6">
        <dgm:presLayoutVars>
          <dgm:bulletEnabled val="1"/>
        </dgm:presLayoutVars>
      </dgm:prSet>
      <dgm:spPr/>
    </dgm:pt>
    <dgm:pt modelId="{FC30DA84-BD23-444A-A41C-501D456AADBE}" type="pres">
      <dgm:prSet presAssocID="{721A2768-51A4-4E1F-BBB1-8832F41433BB}" presName="sibTrans" presStyleCnt="0"/>
      <dgm:spPr/>
    </dgm:pt>
    <dgm:pt modelId="{D2FF2D89-12F3-4453-A4D1-25749AC977C8}" type="pres">
      <dgm:prSet presAssocID="{BA9511C3-CE5E-47E3-9874-A8094C7B46D2}" presName="node" presStyleLbl="node1" presStyleIdx="5" presStyleCnt="6">
        <dgm:presLayoutVars>
          <dgm:bulletEnabled val="1"/>
        </dgm:presLayoutVars>
      </dgm:prSet>
      <dgm:spPr/>
    </dgm:pt>
  </dgm:ptLst>
  <dgm:cxnLst>
    <dgm:cxn modelId="{BFE91507-74CD-46E6-BE6B-092031948721}" srcId="{9B602CED-3269-43BF-B93D-053B11B0D1AC}" destId="{DFAA05E5-DD0F-4267-B303-AAA0EC3448EE}" srcOrd="3" destOrd="0" parTransId="{D1B7BF3C-793B-4592-8016-09A3C680B722}" sibTransId="{C7A85D8A-1474-4829-8EF3-5714E01EB6BE}"/>
    <dgm:cxn modelId="{6155A62E-5671-4C75-9308-FB4816D53432}" type="presOf" srcId="{BA9511C3-CE5E-47E3-9874-A8094C7B46D2}" destId="{D2FF2D89-12F3-4453-A4D1-25749AC977C8}" srcOrd="0" destOrd="0" presId="urn:microsoft.com/office/officeart/2005/8/layout/default"/>
    <dgm:cxn modelId="{FA7D3339-0BE5-4290-81BF-00710984653A}" type="presOf" srcId="{9B602CED-3269-43BF-B93D-053B11B0D1AC}" destId="{D8C7BA79-6828-4DCA-B397-838B872C31AA}" srcOrd="0" destOrd="0" presId="urn:microsoft.com/office/officeart/2005/8/layout/default"/>
    <dgm:cxn modelId="{A9F4AC39-8F51-4A20-813C-4E8A016A1919}" type="presOf" srcId="{A0A8ACA8-49A6-4FCB-A53F-3E52A29BDB41}" destId="{CFB4E6BE-D08E-4177-B3DB-E71B5919D0E4}" srcOrd="0" destOrd="0" presId="urn:microsoft.com/office/officeart/2005/8/layout/default"/>
    <dgm:cxn modelId="{B2CB455D-D54B-43D1-A7AD-225D62DC84E6}" type="presOf" srcId="{5D36DD0B-1D38-49C4-8324-45E0749AA355}" destId="{AB924E2B-20F2-43B1-996B-280EC70D429E}" srcOrd="0" destOrd="0" presId="urn:microsoft.com/office/officeart/2005/8/layout/default"/>
    <dgm:cxn modelId="{519FA846-B578-4502-9721-4E131072866F}" type="presOf" srcId="{03A16E71-17DC-4183-A12D-AD3A318317CF}" destId="{0914AC71-1AE0-43F8-9D23-ED3961D8BC65}" srcOrd="0" destOrd="0" presId="urn:microsoft.com/office/officeart/2005/8/layout/default"/>
    <dgm:cxn modelId="{05025669-8EB2-472D-A1D7-7278E0006CCE}" srcId="{9B602CED-3269-43BF-B93D-053B11B0D1AC}" destId="{5D36DD0B-1D38-49C4-8324-45E0749AA355}" srcOrd="4" destOrd="0" parTransId="{1B58B3FA-5873-4431-AA64-9E949F92B4CF}" sibTransId="{721A2768-51A4-4E1F-BBB1-8832F41433BB}"/>
    <dgm:cxn modelId="{88F33E4A-8812-4F87-B79B-227F9BC8EE93}" srcId="{9B602CED-3269-43BF-B93D-053B11B0D1AC}" destId="{4EBEAE13-CBC7-480F-98BB-5A422AE2BB61}" srcOrd="2" destOrd="0" parTransId="{0521185B-B053-4C31-AF19-28986BA5EDAE}" sibTransId="{F4E52E86-159D-4D1A-AA79-C962839E4045}"/>
    <dgm:cxn modelId="{0088FE6F-1894-440E-BB84-E0B734DD2D7D}" srcId="{9B602CED-3269-43BF-B93D-053B11B0D1AC}" destId="{BA9511C3-CE5E-47E3-9874-A8094C7B46D2}" srcOrd="5" destOrd="0" parTransId="{5A5BDB46-C9B9-4607-ABD0-94D67826A585}" sibTransId="{A6039B09-1AC0-457E-9F42-3C6FBCD0AB3A}"/>
    <dgm:cxn modelId="{3A70B58B-D734-4AC6-AB02-730FEAEA8FF9}" srcId="{9B602CED-3269-43BF-B93D-053B11B0D1AC}" destId="{A0A8ACA8-49A6-4FCB-A53F-3E52A29BDB41}" srcOrd="0" destOrd="0" parTransId="{A8B63CFA-DEBC-4B53-AB08-0FDAC89A31E8}" sibTransId="{50E4C013-66A3-4C87-A79D-629427044841}"/>
    <dgm:cxn modelId="{8626498E-751C-4691-99A2-79C8DBFA9769}" type="presOf" srcId="{4EBEAE13-CBC7-480F-98BB-5A422AE2BB61}" destId="{79B306AD-06AE-41C4-B3C7-EBE7266FDA2B}" srcOrd="0" destOrd="0" presId="urn:microsoft.com/office/officeart/2005/8/layout/default"/>
    <dgm:cxn modelId="{73A40ECB-E899-4C04-9C8F-B2995D0D2C71}" srcId="{9B602CED-3269-43BF-B93D-053B11B0D1AC}" destId="{03A16E71-17DC-4183-A12D-AD3A318317CF}" srcOrd="1" destOrd="0" parTransId="{58B261EC-EE1A-43E5-9BB4-19562580444F}" sibTransId="{63852BD9-06DF-44FB-B24D-048F3119EF57}"/>
    <dgm:cxn modelId="{993B5AE4-B178-4C3B-8316-FFA4FB608F61}" type="presOf" srcId="{DFAA05E5-DD0F-4267-B303-AAA0EC3448EE}" destId="{76C590C7-1BFB-4F0F-B89A-7E10F23DC8E1}" srcOrd="0" destOrd="0" presId="urn:microsoft.com/office/officeart/2005/8/layout/default"/>
    <dgm:cxn modelId="{69DB6A02-BC61-4557-AF6C-035373055CF0}" type="presParOf" srcId="{D8C7BA79-6828-4DCA-B397-838B872C31AA}" destId="{CFB4E6BE-D08E-4177-B3DB-E71B5919D0E4}" srcOrd="0" destOrd="0" presId="urn:microsoft.com/office/officeart/2005/8/layout/default"/>
    <dgm:cxn modelId="{ECC8B537-1DF6-4CEF-8088-24B11B8456B9}" type="presParOf" srcId="{D8C7BA79-6828-4DCA-B397-838B872C31AA}" destId="{830E493B-F82A-4539-B1BB-56B65D43E11C}" srcOrd="1" destOrd="0" presId="urn:microsoft.com/office/officeart/2005/8/layout/default"/>
    <dgm:cxn modelId="{600E2702-5C9A-40F6-9B3B-7E89187E43E0}" type="presParOf" srcId="{D8C7BA79-6828-4DCA-B397-838B872C31AA}" destId="{0914AC71-1AE0-43F8-9D23-ED3961D8BC65}" srcOrd="2" destOrd="0" presId="urn:microsoft.com/office/officeart/2005/8/layout/default"/>
    <dgm:cxn modelId="{97AB5842-6A4F-4AB4-9BB1-625DD31289E4}" type="presParOf" srcId="{D8C7BA79-6828-4DCA-B397-838B872C31AA}" destId="{3D7D9448-9C31-4429-81B1-3122F3E34A76}" srcOrd="3" destOrd="0" presId="urn:microsoft.com/office/officeart/2005/8/layout/default"/>
    <dgm:cxn modelId="{33CBDFEB-9138-4F84-B7DF-3A7A507EC010}" type="presParOf" srcId="{D8C7BA79-6828-4DCA-B397-838B872C31AA}" destId="{79B306AD-06AE-41C4-B3C7-EBE7266FDA2B}" srcOrd="4" destOrd="0" presId="urn:microsoft.com/office/officeart/2005/8/layout/default"/>
    <dgm:cxn modelId="{8FBDFEE8-9172-47BF-BD2D-A5B1A173884A}" type="presParOf" srcId="{D8C7BA79-6828-4DCA-B397-838B872C31AA}" destId="{8C4C8C2E-4CA5-40D4-83D4-63C454735CF5}" srcOrd="5" destOrd="0" presId="urn:microsoft.com/office/officeart/2005/8/layout/default"/>
    <dgm:cxn modelId="{95378850-F201-4DF2-BA03-7D5F7ACEBB4C}" type="presParOf" srcId="{D8C7BA79-6828-4DCA-B397-838B872C31AA}" destId="{76C590C7-1BFB-4F0F-B89A-7E10F23DC8E1}" srcOrd="6" destOrd="0" presId="urn:microsoft.com/office/officeart/2005/8/layout/default"/>
    <dgm:cxn modelId="{D8AFB48C-F10D-4E3E-B730-59202E63DE9A}" type="presParOf" srcId="{D8C7BA79-6828-4DCA-B397-838B872C31AA}" destId="{F489301E-643C-4883-80DE-3E7B22F6132C}" srcOrd="7" destOrd="0" presId="urn:microsoft.com/office/officeart/2005/8/layout/default"/>
    <dgm:cxn modelId="{83D2E3D4-698C-45DE-93FF-028D8825D07F}" type="presParOf" srcId="{D8C7BA79-6828-4DCA-B397-838B872C31AA}" destId="{AB924E2B-20F2-43B1-996B-280EC70D429E}" srcOrd="8" destOrd="0" presId="urn:microsoft.com/office/officeart/2005/8/layout/default"/>
    <dgm:cxn modelId="{E4B1F4E5-A86E-4C63-A75F-5D322CA9721D}" type="presParOf" srcId="{D8C7BA79-6828-4DCA-B397-838B872C31AA}" destId="{FC30DA84-BD23-444A-A41C-501D456AADBE}" srcOrd="9" destOrd="0" presId="urn:microsoft.com/office/officeart/2005/8/layout/default"/>
    <dgm:cxn modelId="{4431BDD0-ACD5-47A7-BF44-FE6C2D75F902}" type="presParOf" srcId="{D8C7BA79-6828-4DCA-B397-838B872C31AA}" destId="{D2FF2D89-12F3-4453-A4D1-25749AC977C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92CDC2-8C02-4618-8C8A-F69155651A5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365F07-7F6D-4124-8559-36952C35AAF4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Dataset</a:t>
          </a:r>
          <a:endParaRPr lang="en-US" dirty="0"/>
        </a:p>
      </dgm:t>
    </dgm:pt>
    <dgm:pt modelId="{F251200B-5546-4DE2-966B-C9711429FCEF}" type="parTrans" cxnId="{A4DC1142-8313-4423-B6CB-E6242EFCEC41}">
      <dgm:prSet/>
      <dgm:spPr/>
      <dgm:t>
        <a:bodyPr/>
        <a:lstStyle/>
        <a:p>
          <a:endParaRPr lang="en-US"/>
        </a:p>
      </dgm:t>
    </dgm:pt>
    <dgm:pt modelId="{2F5932F8-CF4F-405D-A743-7F481541A2CF}" type="sibTrans" cxnId="{A4DC1142-8313-4423-B6CB-E6242EFCEC41}">
      <dgm:prSet/>
      <dgm:spPr/>
      <dgm:t>
        <a:bodyPr/>
        <a:lstStyle/>
        <a:p>
          <a:endParaRPr lang="en-US"/>
        </a:p>
      </dgm:t>
    </dgm:pt>
    <dgm:pt modelId="{6002709E-8EC1-45EA-BFC0-F169F6EE433F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Tabular (No Text Mining)</a:t>
          </a:r>
          <a:endParaRPr lang="en-US" dirty="0"/>
        </a:p>
      </dgm:t>
    </dgm:pt>
    <dgm:pt modelId="{FC859DEF-4F54-4385-BB59-65D99DA1CC3A}" type="parTrans" cxnId="{7AECD340-4C68-45BB-9F4E-139F27DAD1FA}">
      <dgm:prSet/>
      <dgm:spPr/>
      <dgm:t>
        <a:bodyPr/>
        <a:lstStyle/>
        <a:p>
          <a:endParaRPr lang="en-US"/>
        </a:p>
      </dgm:t>
    </dgm:pt>
    <dgm:pt modelId="{DC2D811A-F1EE-4031-8210-0D74C01DC847}" type="sibTrans" cxnId="{7AECD340-4C68-45BB-9F4E-139F27DAD1FA}">
      <dgm:prSet/>
      <dgm:spPr/>
      <dgm:t>
        <a:bodyPr/>
        <a:lstStyle/>
        <a:p>
          <a:endParaRPr lang="en-US"/>
        </a:p>
      </dgm:t>
    </dgm:pt>
    <dgm:pt modelId="{34E7F6E7-8D9E-4E75-8006-11F5E1CFEC5A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Naïve Bayes</a:t>
          </a:r>
        </a:p>
      </dgm:t>
    </dgm:pt>
    <dgm:pt modelId="{BD181739-F28C-4FB9-B9F9-87AA85C0BCEB}" type="parTrans" cxnId="{D906865B-DF09-4C66-B383-51479369393E}">
      <dgm:prSet/>
      <dgm:spPr/>
      <dgm:t>
        <a:bodyPr/>
        <a:lstStyle/>
        <a:p>
          <a:endParaRPr lang="en-US"/>
        </a:p>
      </dgm:t>
    </dgm:pt>
    <dgm:pt modelId="{C0A38BC1-8BA3-4F3A-9F84-894AE6BFD85E}" type="sibTrans" cxnId="{D906865B-DF09-4C66-B383-51479369393E}">
      <dgm:prSet/>
      <dgm:spPr/>
      <dgm:t>
        <a:bodyPr/>
        <a:lstStyle/>
        <a:p>
          <a:endParaRPr lang="en-US"/>
        </a:p>
      </dgm:t>
    </dgm:pt>
    <dgm:pt modelId="{9CD4251B-19A6-4445-9953-21A1A48F7B30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Tree Based Models</a:t>
          </a:r>
          <a:endParaRPr lang="en-US" dirty="0"/>
        </a:p>
      </dgm:t>
    </dgm:pt>
    <dgm:pt modelId="{C4130454-8EAD-4DE5-B67A-A2A3904DE723}" type="parTrans" cxnId="{D5AEE64A-B97A-4112-85FB-BE67C2CEC3DD}">
      <dgm:prSet/>
      <dgm:spPr/>
      <dgm:t>
        <a:bodyPr/>
        <a:lstStyle/>
        <a:p>
          <a:endParaRPr lang="en-US"/>
        </a:p>
      </dgm:t>
    </dgm:pt>
    <dgm:pt modelId="{CD1BE7FD-06CD-4B3D-9AEB-D52C3065D0D0}" type="sibTrans" cxnId="{D5AEE64A-B97A-4112-85FB-BE67C2CEC3DD}">
      <dgm:prSet/>
      <dgm:spPr/>
      <dgm:t>
        <a:bodyPr/>
        <a:lstStyle/>
        <a:p>
          <a:endParaRPr lang="en-US"/>
        </a:p>
      </dgm:t>
    </dgm:pt>
    <dgm:pt modelId="{02A4D237-A867-4DCC-BE62-BD76F6843E8A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Vectorized (Text Mining)</a:t>
          </a:r>
          <a:endParaRPr lang="en-US" dirty="0"/>
        </a:p>
      </dgm:t>
    </dgm:pt>
    <dgm:pt modelId="{847E58DB-CC88-4CED-8AB3-A6178C1283B1}" type="parTrans" cxnId="{77FD201B-4BA2-4080-AA56-32A16E4CECE4}">
      <dgm:prSet/>
      <dgm:spPr/>
      <dgm:t>
        <a:bodyPr/>
        <a:lstStyle/>
        <a:p>
          <a:endParaRPr lang="en-US"/>
        </a:p>
      </dgm:t>
    </dgm:pt>
    <dgm:pt modelId="{76D450DD-5176-4CBE-A737-A89078BD39B9}" type="sibTrans" cxnId="{77FD201B-4BA2-4080-AA56-32A16E4CECE4}">
      <dgm:prSet/>
      <dgm:spPr/>
      <dgm:t>
        <a:bodyPr/>
        <a:lstStyle/>
        <a:p>
          <a:endParaRPr lang="en-US"/>
        </a:p>
      </dgm:t>
    </dgm:pt>
    <dgm:pt modelId="{3BB0732D-844F-412B-99A5-9B72AA4B6164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Neural Network</a:t>
          </a:r>
          <a:endParaRPr lang="en-US" dirty="0"/>
        </a:p>
      </dgm:t>
    </dgm:pt>
    <dgm:pt modelId="{07C88D6B-A77D-4B92-8B2D-1CDFEE538D6E}" type="parTrans" cxnId="{189D33C4-374E-4566-B194-084D391B7ABE}">
      <dgm:prSet/>
      <dgm:spPr/>
      <dgm:t>
        <a:bodyPr/>
        <a:lstStyle/>
        <a:p>
          <a:endParaRPr lang="en-US"/>
        </a:p>
      </dgm:t>
    </dgm:pt>
    <dgm:pt modelId="{9D9B9586-B9E8-4D23-B412-EAEC67047023}" type="sibTrans" cxnId="{189D33C4-374E-4566-B194-084D391B7ABE}">
      <dgm:prSet/>
      <dgm:spPr/>
      <dgm:t>
        <a:bodyPr/>
        <a:lstStyle/>
        <a:p>
          <a:endParaRPr lang="en-US"/>
        </a:p>
      </dgm:t>
    </dgm:pt>
    <dgm:pt modelId="{D846C2C8-2C22-4FE7-8B88-CC23B9ED0827}">
      <dgm:prSet phldr="0"/>
      <dgm:spPr/>
      <dgm:t>
        <a:bodyPr/>
        <a:lstStyle/>
        <a:p>
          <a:r>
            <a:rPr lang="en-US" dirty="0">
              <a:latin typeface="Arial"/>
            </a:rPr>
            <a:t> Logistic Regression</a:t>
          </a:r>
          <a:endParaRPr lang="en-US" dirty="0"/>
        </a:p>
      </dgm:t>
    </dgm:pt>
    <dgm:pt modelId="{2C022EF7-E4DB-49F4-8668-582900AAC9D2}" type="parTrans" cxnId="{8D367892-09E3-436F-9525-6CB36F907581}">
      <dgm:prSet/>
      <dgm:spPr/>
    </dgm:pt>
    <dgm:pt modelId="{ABFDEC20-DADE-4D5B-B11E-30BCB1724E88}" type="sibTrans" cxnId="{8D367892-09E3-436F-9525-6CB36F907581}">
      <dgm:prSet/>
      <dgm:spPr/>
    </dgm:pt>
    <dgm:pt modelId="{B2EF97CE-C977-4815-9B5E-F2BEA4B05E88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 SVM</a:t>
          </a:r>
        </a:p>
      </dgm:t>
    </dgm:pt>
    <dgm:pt modelId="{56506B89-2360-44AE-9851-E35305C3341E}" type="parTrans" cxnId="{FEE3F1A6-CC52-40EA-B313-6699163633DD}">
      <dgm:prSet/>
      <dgm:spPr/>
    </dgm:pt>
    <dgm:pt modelId="{34910C7E-70C6-4BC8-B1C0-457CC30C588E}" type="sibTrans" cxnId="{FEE3F1A6-CC52-40EA-B313-6699163633DD}">
      <dgm:prSet/>
      <dgm:spPr/>
    </dgm:pt>
    <dgm:pt modelId="{A0964FA8-9025-40B4-BA47-F229656BC84A}" type="pres">
      <dgm:prSet presAssocID="{FC92CDC2-8C02-4618-8C8A-F69155651A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045F34-1DDC-41F0-B647-7A6BD444C591}" type="pres">
      <dgm:prSet presAssocID="{F0365F07-7F6D-4124-8559-36952C35AAF4}" presName="hierRoot1" presStyleCnt="0"/>
      <dgm:spPr/>
    </dgm:pt>
    <dgm:pt modelId="{4D5BB4C8-43AE-4B36-970E-4D552A0B7950}" type="pres">
      <dgm:prSet presAssocID="{F0365F07-7F6D-4124-8559-36952C35AAF4}" presName="composite" presStyleCnt="0"/>
      <dgm:spPr/>
    </dgm:pt>
    <dgm:pt modelId="{9E8CF041-C6C8-4BC9-9072-5DBB27D6DA33}" type="pres">
      <dgm:prSet presAssocID="{F0365F07-7F6D-4124-8559-36952C35AAF4}" presName="background" presStyleLbl="node0" presStyleIdx="0" presStyleCnt="1"/>
      <dgm:spPr/>
    </dgm:pt>
    <dgm:pt modelId="{66E1476E-5CC1-4EF6-8EFB-001DEF29A992}" type="pres">
      <dgm:prSet presAssocID="{F0365F07-7F6D-4124-8559-36952C35AAF4}" presName="text" presStyleLbl="fgAcc0" presStyleIdx="0" presStyleCnt="1">
        <dgm:presLayoutVars>
          <dgm:chPref val="3"/>
        </dgm:presLayoutVars>
      </dgm:prSet>
      <dgm:spPr/>
    </dgm:pt>
    <dgm:pt modelId="{80990E52-5EE8-482F-991F-CAAC80B7E1B7}" type="pres">
      <dgm:prSet presAssocID="{F0365F07-7F6D-4124-8559-36952C35AAF4}" presName="hierChild2" presStyleCnt="0"/>
      <dgm:spPr/>
    </dgm:pt>
    <dgm:pt modelId="{8A17CA35-56B7-43BE-9E74-068531757E00}" type="pres">
      <dgm:prSet presAssocID="{FC859DEF-4F54-4385-BB59-65D99DA1CC3A}" presName="Name10" presStyleLbl="parChTrans1D2" presStyleIdx="0" presStyleCnt="2"/>
      <dgm:spPr/>
    </dgm:pt>
    <dgm:pt modelId="{1F20C2B4-09BE-4251-A6B7-C78DD0DF2E0B}" type="pres">
      <dgm:prSet presAssocID="{6002709E-8EC1-45EA-BFC0-F169F6EE433F}" presName="hierRoot2" presStyleCnt="0"/>
      <dgm:spPr/>
    </dgm:pt>
    <dgm:pt modelId="{FDE46111-9998-44BD-9141-BDA761B36C96}" type="pres">
      <dgm:prSet presAssocID="{6002709E-8EC1-45EA-BFC0-F169F6EE433F}" presName="composite2" presStyleCnt="0"/>
      <dgm:spPr/>
    </dgm:pt>
    <dgm:pt modelId="{827263FF-3DF7-4596-A467-6C097DF0E7AA}" type="pres">
      <dgm:prSet presAssocID="{6002709E-8EC1-45EA-BFC0-F169F6EE433F}" presName="background2" presStyleLbl="node2" presStyleIdx="0" presStyleCnt="2"/>
      <dgm:spPr/>
    </dgm:pt>
    <dgm:pt modelId="{E46F2A70-4734-45E0-B01E-97230A465008}" type="pres">
      <dgm:prSet presAssocID="{6002709E-8EC1-45EA-BFC0-F169F6EE433F}" presName="text2" presStyleLbl="fgAcc2" presStyleIdx="0" presStyleCnt="2">
        <dgm:presLayoutVars>
          <dgm:chPref val="3"/>
        </dgm:presLayoutVars>
      </dgm:prSet>
      <dgm:spPr/>
    </dgm:pt>
    <dgm:pt modelId="{31496336-0530-4C76-BC1F-89CDE78ADEA7}" type="pres">
      <dgm:prSet presAssocID="{6002709E-8EC1-45EA-BFC0-F169F6EE433F}" presName="hierChild3" presStyleCnt="0"/>
      <dgm:spPr/>
    </dgm:pt>
    <dgm:pt modelId="{4D023BCC-C33C-41FD-83C9-741516FF97BB}" type="pres">
      <dgm:prSet presAssocID="{BD181739-F28C-4FB9-B9F9-87AA85C0BCEB}" presName="Name17" presStyleLbl="parChTrans1D3" presStyleIdx="0" presStyleCnt="5"/>
      <dgm:spPr/>
    </dgm:pt>
    <dgm:pt modelId="{D0E6CA38-3532-47D9-8EA7-D17AA70144E5}" type="pres">
      <dgm:prSet presAssocID="{34E7F6E7-8D9E-4E75-8006-11F5E1CFEC5A}" presName="hierRoot3" presStyleCnt="0"/>
      <dgm:spPr/>
    </dgm:pt>
    <dgm:pt modelId="{F7D67C23-A35E-4F42-93EC-C792F14500CB}" type="pres">
      <dgm:prSet presAssocID="{34E7F6E7-8D9E-4E75-8006-11F5E1CFEC5A}" presName="composite3" presStyleCnt="0"/>
      <dgm:spPr/>
    </dgm:pt>
    <dgm:pt modelId="{4D8CFF3B-6571-4BED-BD82-62DBACD12ABD}" type="pres">
      <dgm:prSet presAssocID="{34E7F6E7-8D9E-4E75-8006-11F5E1CFEC5A}" presName="background3" presStyleLbl="node3" presStyleIdx="0" presStyleCnt="5"/>
      <dgm:spPr/>
    </dgm:pt>
    <dgm:pt modelId="{9555CBFE-D66C-4CE0-AAAB-06D013E60668}" type="pres">
      <dgm:prSet presAssocID="{34E7F6E7-8D9E-4E75-8006-11F5E1CFEC5A}" presName="text3" presStyleLbl="fgAcc3" presStyleIdx="0" presStyleCnt="5">
        <dgm:presLayoutVars>
          <dgm:chPref val="3"/>
        </dgm:presLayoutVars>
      </dgm:prSet>
      <dgm:spPr/>
    </dgm:pt>
    <dgm:pt modelId="{D9678089-6AF7-4F1C-86E2-AEC703E3BB9A}" type="pres">
      <dgm:prSet presAssocID="{34E7F6E7-8D9E-4E75-8006-11F5E1CFEC5A}" presName="hierChild4" presStyleCnt="0"/>
      <dgm:spPr/>
    </dgm:pt>
    <dgm:pt modelId="{B60B130A-CF8D-4F14-8CF2-D45DA577B799}" type="pres">
      <dgm:prSet presAssocID="{56506B89-2360-44AE-9851-E35305C3341E}" presName="Name17" presStyleLbl="parChTrans1D3" presStyleIdx="1" presStyleCnt="5"/>
      <dgm:spPr/>
    </dgm:pt>
    <dgm:pt modelId="{8CFD90C1-E485-4B7D-9A1D-C8E122451909}" type="pres">
      <dgm:prSet presAssocID="{B2EF97CE-C977-4815-9B5E-F2BEA4B05E88}" presName="hierRoot3" presStyleCnt="0"/>
      <dgm:spPr/>
    </dgm:pt>
    <dgm:pt modelId="{E665B52E-8E62-4D8A-8AED-56DF9E70DD2D}" type="pres">
      <dgm:prSet presAssocID="{B2EF97CE-C977-4815-9B5E-F2BEA4B05E88}" presName="composite3" presStyleCnt="0"/>
      <dgm:spPr/>
    </dgm:pt>
    <dgm:pt modelId="{F6866F7E-7EF1-4BC1-ACBB-9AA0AAE17A2E}" type="pres">
      <dgm:prSet presAssocID="{B2EF97CE-C977-4815-9B5E-F2BEA4B05E88}" presName="background3" presStyleLbl="node3" presStyleIdx="1" presStyleCnt="5"/>
      <dgm:spPr/>
    </dgm:pt>
    <dgm:pt modelId="{9C4A3DBC-2E25-4D73-8C20-5A6EF708C466}" type="pres">
      <dgm:prSet presAssocID="{B2EF97CE-C977-4815-9B5E-F2BEA4B05E88}" presName="text3" presStyleLbl="fgAcc3" presStyleIdx="1" presStyleCnt="5">
        <dgm:presLayoutVars>
          <dgm:chPref val="3"/>
        </dgm:presLayoutVars>
      </dgm:prSet>
      <dgm:spPr/>
    </dgm:pt>
    <dgm:pt modelId="{ED16548C-8CAF-4E11-84DE-483FB900CAE3}" type="pres">
      <dgm:prSet presAssocID="{B2EF97CE-C977-4815-9B5E-F2BEA4B05E88}" presName="hierChild4" presStyleCnt="0"/>
      <dgm:spPr/>
    </dgm:pt>
    <dgm:pt modelId="{C3C15655-119C-45FB-9352-D59175F7E0F5}" type="pres">
      <dgm:prSet presAssocID="{2C022EF7-E4DB-49F4-8668-582900AAC9D2}" presName="Name17" presStyleLbl="parChTrans1D3" presStyleIdx="2" presStyleCnt="5"/>
      <dgm:spPr/>
    </dgm:pt>
    <dgm:pt modelId="{7D7FF605-30A1-489B-82B5-BA70AE005848}" type="pres">
      <dgm:prSet presAssocID="{D846C2C8-2C22-4FE7-8B88-CC23B9ED0827}" presName="hierRoot3" presStyleCnt="0"/>
      <dgm:spPr/>
    </dgm:pt>
    <dgm:pt modelId="{891EEF7C-40A0-4A02-814A-F1A9AC21139E}" type="pres">
      <dgm:prSet presAssocID="{D846C2C8-2C22-4FE7-8B88-CC23B9ED0827}" presName="composite3" presStyleCnt="0"/>
      <dgm:spPr/>
    </dgm:pt>
    <dgm:pt modelId="{D4FE1935-3DBE-4009-A794-2E018929CEDB}" type="pres">
      <dgm:prSet presAssocID="{D846C2C8-2C22-4FE7-8B88-CC23B9ED0827}" presName="background3" presStyleLbl="node3" presStyleIdx="2" presStyleCnt="5"/>
      <dgm:spPr/>
    </dgm:pt>
    <dgm:pt modelId="{27A89C5D-FB19-43F5-87B4-D39BF11EF565}" type="pres">
      <dgm:prSet presAssocID="{D846C2C8-2C22-4FE7-8B88-CC23B9ED0827}" presName="text3" presStyleLbl="fgAcc3" presStyleIdx="2" presStyleCnt="5">
        <dgm:presLayoutVars>
          <dgm:chPref val="3"/>
        </dgm:presLayoutVars>
      </dgm:prSet>
      <dgm:spPr/>
    </dgm:pt>
    <dgm:pt modelId="{5BD8E110-5BA0-4891-A002-F00220AB92B5}" type="pres">
      <dgm:prSet presAssocID="{D846C2C8-2C22-4FE7-8B88-CC23B9ED0827}" presName="hierChild4" presStyleCnt="0"/>
      <dgm:spPr/>
    </dgm:pt>
    <dgm:pt modelId="{72F0905F-3644-4F5A-929B-9ECF71598945}" type="pres">
      <dgm:prSet presAssocID="{C4130454-8EAD-4DE5-B67A-A2A3904DE723}" presName="Name17" presStyleLbl="parChTrans1D3" presStyleIdx="3" presStyleCnt="5"/>
      <dgm:spPr/>
    </dgm:pt>
    <dgm:pt modelId="{5685B525-D6D3-406F-9252-0427DF22D31A}" type="pres">
      <dgm:prSet presAssocID="{9CD4251B-19A6-4445-9953-21A1A48F7B30}" presName="hierRoot3" presStyleCnt="0"/>
      <dgm:spPr/>
    </dgm:pt>
    <dgm:pt modelId="{B4C5B8F1-63DB-48CE-88B9-5C39F273E675}" type="pres">
      <dgm:prSet presAssocID="{9CD4251B-19A6-4445-9953-21A1A48F7B30}" presName="composite3" presStyleCnt="0"/>
      <dgm:spPr/>
    </dgm:pt>
    <dgm:pt modelId="{7B7FF635-BFD8-4B8A-BC68-27AE55369C2D}" type="pres">
      <dgm:prSet presAssocID="{9CD4251B-19A6-4445-9953-21A1A48F7B30}" presName="background3" presStyleLbl="node3" presStyleIdx="3" presStyleCnt="5"/>
      <dgm:spPr/>
    </dgm:pt>
    <dgm:pt modelId="{FCC7A3FA-CC3A-4B62-8ACE-D77277C23C90}" type="pres">
      <dgm:prSet presAssocID="{9CD4251B-19A6-4445-9953-21A1A48F7B30}" presName="text3" presStyleLbl="fgAcc3" presStyleIdx="3" presStyleCnt="5">
        <dgm:presLayoutVars>
          <dgm:chPref val="3"/>
        </dgm:presLayoutVars>
      </dgm:prSet>
      <dgm:spPr/>
    </dgm:pt>
    <dgm:pt modelId="{F50667C2-1DDB-4E4C-8A9D-9C49287DF579}" type="pres">
      <dgm:prSet presAssocID="{9CD4251B-19A6-4445-9953-21A1A48F7B30}" presName="hierChild4" presStyleCnt="0"/>
      <dgm:spPr/>
    </dgm:pt>
    <dgm:pt modelId="{C3E64069-7B7D-4A3D-960E-0C2F65B7C4BB}" type="pres">
      <dgm:prSet presAssocID="{847E58DB-CC88-4CED-8AB3-A6178C1283B1}" presName="Name10" presStyleLbl="parChTrans1D2" presStyleIdx="1" presStyleCnt="2"/>
      <dgm:spPr/>
    </dgm:pt>
    <dgm:pt modelId="{307E2334-D43F-4B7D-B279-7EDA43FD8EFB}" type="pres">
      <dgm:prSet presAssocID="{02A4D237-A867-4DCC-BE62-BD76F6843E8A}" presName="hierRoot2" presStyleCnt="0"/>
      <dgm:spPr/>
    </dgm:pt>
    <dgm:pt modelId="{EC8F3E75-EB46-4284-B28D-A3E84FA9CBA4}" type="pres">
      <dgm:prSet presAssocID="{02A4D237-A867-4DCC-BE62-BD76F6843E8A}" presName="composite2" presStyleCnt="0"/>
      <dgm:spPr/>
    </dgm:pt>
    <dgm:pt modelId="{D73AC8AE-B539-4780-B540-66CEF157B898}" type="pres">
      <dgm:prSet presAssocID="{02A4D237-A867-4DCC-BE62-BD76F6843E8A}" presName="background2" presStyleLbl="node2" presStyleIdx="1" presStyleCnt="2"/>
      <dgm:spPr/>
    </dgm:pt>
    <dgm:pt modelId="{EF16F4FC-F4F7-4546-9ABC-7BCA1F16AC79}" type="pres">
      <dgm:prSet presAssocID="{02A4D237-A867-4DCC-BE62-BD76F6843E8A}" presName="text2" presStyleLbl="fgAcc2" presStyleIdx="1" presStyleCnt="2">
        <dgm:presLayoutVars>
          <dgm:chPref val="3"/>
        </dgm:presLayoutVars>
      </dgm:prSet>
      <dgm:spPr/>
    </dgm:pt>
    <dgm:pt modelId="{C27E4B3E-1BCF-4788-AB88-67FF57706BD1}" type="pres">
      <dgm:prSet presAssocID="{02A4D237-A867-4DCC-BE62-BD76F6843E8A}" presName="hierChild3" presStyleCnt="0"/>
      <dgm:spPr/>
    </dgm:pt>
    <dgm:pt modelId="{2A75E186-40F6-46FE-8A8D-EB692FA4C198}" type="pres">
      <dgm:prSet presAssocID="{07C88D6B-A77D-4B92-8B2D-1CDFEE538D6E}" presName="Name17" presStyleLbl="parChTrans1D3" presStyleIdx="4" presStyleCnt="5"/>
      <dgm:spPr/>
    </dgm:pt>
    <dgm:pt modelId="{C05547E6-1F29-4C14-A3C3-4E16A4395F6E}" type="pres">
      <dgm:prSet presAssocID="{3BB0732D-844F-412B-99A5-9B72AA4B6164}" presName="hierRoot3" presStyleCnt="0"/>
      <dgm:spPr/>
    </dgm:pt>
    <dgm:pt modelId="{4CF9ACC3-B248-4008-9ECE-C58E2AE636DA}" type="pres">
      <dgm:prSet presAssocID="{3BB0732D-844F-412B-99A5-9B72AA4B6164}" presName="composite3" presStyleCnt="0"/>
      <dgm:spPr/>
    </dgm:pt>
    <dgm:pt modelId="{C4028A96-1359-4C61-8BFD-47904CA080DB}" type="pres">
      <dgm:prSet presAssocID="{3BB0732D-844F-412B-99A5-9B72AA4B6164}" presName="background3" presStyleLbl="node3" presStyleIdx="4" presStyleCnt="5"/>
      <dgm:spPr/>
    </dgm:pt>
    <dgm:pt modelId="{EC61CAD6-E021-4C6A-9BB6-CF1BCD0F731B}" type="pres">
      <dgm:prSet presAssocID="{3BB0732D-844F-412B-99A5-9B72AA4B6164}" presName="text3" presStyleLbl="fgAcc3" presStyleIdx="4" presStyleCnt="5">
        <dgm:presLayoutVars>
          <dgm:chPref val="3"/>
        </dgm:presLayoutVars>
      </dgm:prSet>
      <dgm:spPr/>
    </dgm:pt>
    <dgm:pt modelId="{5C2A4E95-BF8D-465B-B75A-65BCE9161426}" type="pres">
      <dgm:prSet presAssocID="{3BB0732D-844F-412B-99A5-9B72AA4B6164}" presName="hierChild4" presStyleCnt="0"/>
      <dgm:spPr/>
    </dgm:pt>
  </dgm:ptLst>
  <dgm:cxnLst>
    <dgm:cxn modelId="{4421D307-4673-4585-88E5-E6FDEC7A94E7}" type="presOf" srcId="{9CD4251B-19A6-4445-9953-21A1A48F7B30}" destId="{FCC7A3FA-CC3A-4B62-8ACE-D77277C23C90}" srcOrd="0" destOrd="0" presId="urn:microsoft.com/office/officeart/2005/8/layout/hierarchy1"/>
    <dgm:cxn modelId="{77FD201B-4BA2-4080-AA56-32A16E4CECE4}" srcId="{F0365F07-7F6D-4124-8559-36952C35AAF4}" destId="{02A4D237-A867-4DCC-BE62-BD76F6843E8A}" srcOrd="1" destOrd="0" parTransId="{847E58DB-CC88-4CED-8AB3-A6178C1283B1}" sibTransId="{76D450DD-5176-4CBE-A737-A89078BD39B9}"/>
    <dgm:cxn modelId="{0476921B-7502-40AF-8073-B386F874373A}" type="presOf" srcId="{2C022EF7-E4DB-49F4-8668-582900AAC9D2}" destId="{C3C15655-119C-45FB-9352-D59175F7E0F5}" srcOrd="0" destOrd="0" presId="urn:microsoft.com/office/officeart/2005/8/layout/hierarchy1"/>
    <dgm:cxn modelId="{7AECD340-4C68-45BB-9F4E-139F27DAD1FA}" srcId="{F0365F07-7F6D-4124-8559-36952C35AAF4}" destId="{6002709E-8EC1-45EA-BFC0-F169F6EE433F}" srcOrd="0" destOrd="0" parTransId="{FC859DEF-4F54-4385-BB59-65D99DA1CC3A}" sibTransId="{DC2D811A-F1EE-4031-8210-0D74C01DC847}"/>
    <dgm:cxn modelId="{D906865B-DF09-4C66-B383-51479369393E}" srcId="{6002709E-8EC1-45EA-BFC0-F169F6EE433F}" destId="{34E7F6E7-8D9E-4E75-8006-11F5E1CFEC5A}" srcOrd="0" destOrd="0" parTransId="{BD181739-F28C-4FB9-B9F9-87AA85C0BCEB}" sibTransId="{C0A38BC1-8BA3-4F3A-9F84-894AE6BFD85E}"/>
    <dgm:cxn modelId="{A4DC1142-8313-4423-B6CB-E6242EFCEC41}" srcId="{FC92CDC2-8C02-4618-8C8A-F69155651A51}" destId="{F0365F07-7F6D-4124-8559-36952C35AAF4}" srcOrd="0" destOrd="0" parTransId="{F251200B-5546-4DE2-966B-C9711429FCEF}" sibTransId="{2F5932F8-CF4F-405D-A743-7F481541A2CF}"/>
    <dgm:cxn modelId="{0D222C67-4BFA-4669-83C2-250C7E83DAC1}" type="presOf" srcId="{F0365F07-7F6D-4124-8559-36952C35AAF4}" destId="{66E1476E-5CC1-4EF6-8EFB-001DEF29A992}" srcOrd="0" destOrd="0" presId="urn:microsoft.com/office/officeart/2005/8/layout/hierarchy1"/>
    <dgm:cxn modelId="{B75FB069-BD4D-48A8-90C7-93525F938BA3}" type="presOf" srcId="{C4130454-8EAD-4DE5-B67A-A2A3904DE723}" destId="{72F0905F-3644-4F5A-929B-9ECF71598945}" srcOrd="0" destOrd="0" presId="urn:microsoft.com/office/officeart/2005/8/layout/hierarchy1"/>
    <dgm:cxn modelId="{3D64B74A-E5B9-4313-95B0-C5013F39847E}" type="presOf" srcId="{02A4D237-A867-4DCC-BE62-BD76F6843E8A}" destId="{EF16F4FC-F4F7-4546-9ABC-7BCA1F16AC79}" srcOrd="0" destOrd="0" presId="urn:microsoft.com/office/officeart/2005/8/layout/hierarchy1"/>
    <dgm:cxn modelId="{D5AEE64A-B97A-4112-85FB-BE67C2CEC3DD}" srcId="{6002709E-8EC1-45EA-BFC0-F169F6EE433F}" destId="{9CD4251B-19A6-4445-9953-21A1A48F7B30}" srcOrd="3" destOrd="0" parTransId="{C4130454-8EAD-4DE5-B67A-A2A3904DE723}" sibTransId="{CD1BE7FD-06CD-4B3D-9AEB-D52C3065D0D0}"/>
    <dgm:cxn modelId="{754CC04F-615D-473C-8520-48B84E45C2C0}" type="presOf" srcId="{BD181739-F28C-4FB9-B9F9-87AA85C0BCEB}" destId="{4D023BCC-C33C-41FD-83C9-741516FF97BB}" srcOrd="0" destOrd="0" presId="urn:microsoft.com/office/officeart/2005/8/layout/hierarchy1"/>
    <dgm:cxn modelId="{004E4676-2C91-49D5-9F05-591A28747DCB}" type="presOf" srcId="{07C88D6B-A77D-4B92-8B2D-1CDFEE538D6E}" destId="{2A75E186-40F6-46FE-8A8D-EB692FA4C198}" srcOrd="0" destOrd="0" presId="urn:microsoft.com/office/officeart/2005/8/layout/hierarchy1"/>
    <dgm:cxn modelId="{AF25578E-CB82-4605-8E02-DF38CCE4BA1B}" type="presOf" srcId="{3BB0732D-844F-412B-99A5-9B72AA4B6164}" destId="{EC61CAD6-E021-4C6A-9BB6-CF1BCD0F731B}" srcOrd="0" destOrd="0" presId="urn:microsoft.com/office/officeart/2005/8/layout/hierarchy1"/>
    <dgm:cxn modelId="{B4B8D98E-4431-4433-A0A6-D85F251378DB}" type="presOf" srcId="{B2EF97CE-C977-4815-9B5E-F2BEA4B05E88}" destId="{9C4A3DBC-2E25-4D73-8C20-5A6EF708C466}" srcOrd="0" destOrd="0" presId="urn:microsoft.com/office/officeart/2005/8/layout/hierarchy1"/>
    <dgm:cxn modelId="{1213778F-5E52-4F1D-9A09-E8373D657B54}" type="presOf" srcId="{847E58DB-CC88-4CED-8AB3-A6178C1283B1}" destId="{C3E64069-7B7D-4A3D-960E-0C2F65B7C4BB}" srcOrd="0" destOrd="0" presId="urn:microsoft.com/office/officeart/2005/8/layout/hierarchy1"/>
    <dgm:cxn modelId="{8D367892-09E3-436F-9525-6CB36F907581}" srcId="{6002709E-8EC1-45EA-BFC0-F169F6EE433F}" destId="{D846C2C8-2C22-4FE7-8B88-CC23B9ED0827}" srcOrd="2" destOrd="0" parTransId="{2C022EF7-E4DB-49F4-8668-582900AAC9D2}" sibTransId="{ABFDEC20-DADE-4D5B-B11E-30BCB1724E88}"/>
    <dgm:cxn modelId="{71CF85A2-F772-43C8-9279-842C17AA2F2E}" type="presOf" srcId="{56506B89-2360-44AE-9851-E35305C3341E}" destId="{B60B130A-CF8D-4F14-8CF2-D45DA577B799}" srcOrd="0" destOrd="0" presId="urn:microsoft.com/office/officeart/2005/8/layout/hierarchy1"/>
    <dgm:cxn modelId="{FEE3F1A6-CC52-40EA-B313-6699163633DD}" srcId="{6002709E-8EC1-45EA-BFC0-F169F6EE433F}" destId="{B2EF97CE-C977-4815-9B5E-F2BEA4B05E88}" srcOrd="1" destOrd="0" parTransId="{56506B89-2360-44AE-9851-E35305C3341E}" sibTransId="{34910C7E-70C6-4BC8-B1C0-457CC30C588E}"/>
    <dgm:cxn modelId="{EDFE1BAE-D802-4D29-BEFD-E60E79B4C95C}" type="presOf" srcId="{FC92CDC2-8C02-4618-8C8A-F69155651A51}" destId="{A0964FA8-9025-40B4-BA47-F229656BC84A}" srcOrd="0" destOrd="0" presId="urn:microsoft.com/office/officeart/2005/8/layout/hierarchy1"/>
    <dgm:cxn modelId="{204B27B0-91BE-45BD-B997-BADACC59261C}" type="presOf" srcId="{6002709E-8EC1-45EA-BFC0-F169F6EE433F}" destId="{E46F2A70-4734-45E0-B01E-97230A465008}" srcOrd="0" destOrd="0" presId="urn:microsoft.com/office/officeart/2005/8/layout/hierarchy1"/>
    <dgm:cxn modelId="{189D33C4-374E-4566-B194-084D391B7ABE}" srcId="{02A4D237-A867-4DCC-BE62-BD76F6843E8A}" destId="{3BB0732D-844F-412B-99A5-9B72AA4B6164}" srcOrd="0" destOrd="0" parTransId="{07C88D6B-A77D-4B92-8B2D-1CDFEE538D6E}" sibTransId="{9D9B9586-B9E8-4D23-B412-EAEC67047023}"/>
    <dgm:cxn modelId="{BC80B9EE-F6F8-4BA3-9F8C-3CD79CC194F4}" type="presOf" srcId="{34E7F6E7-8D9E-4E75-8006-11F5E1CFEC5A}" destId="{9555CBFE-D66C-4CE0-AAAB-06D013E60668}" srcOrd="0" destOrd="0" presId="urn:microsoft.com/office/officeart/2005/8/layout/hierarchy1"/>
    <dgm:cxn modelId="{CBE1FFFC-277A-4B44-8C00-262F2B7AE3CB}" type="presOf" srcId="{FC859DEF-4F54-4385-BB59-65D99DA1CC3A}" destId="{8A17CA35-56B7-43BE-9E74-068531757E00}" srcOrd="0" destOrd="0" presId="urn:microsoft.com/office/officeart/2005/8/layout/hierarchy1"/>
    <dgm:cxn modelId="{2A7825FD-FD3D-47EF-BA4D-4BFF067F3041}" type="presOf" srcId="{D846C2C8-2C22-4FE7-8B88-CC23B9ED0827}" destId="{27A89C5D-FB19-43F5-87B4-D39BF11EF565}" srcOrd="0" destOrd="0" presId="urn:microsoft.com/office/officeart/2005/8/layout/hierarchy1"/>
    <dgm:cxn modelId="{2AABF6AB-E741-4867-8A19-CB9BD3286D07}" type="presParOf" srcId="{A0964FA8-9025-40B4-BA47-F229656BC84A}" destId="{56045F34-1DDC-41F0-B647-7A6BD444C591}" srcOrd="0" destOrd="0" presId="urn:microsoft.com/office/officeart/2005/8/layout/hierarchy1"/>
    <dgm:cxn modelId="{CBEAAF44-D2EA-4B27-959A-95E978151760}" type="presParOf" srcId="{56045F34-1DDC-41F0-B647-7A6BD444C591}" destId="{4D5BB4C8-43AE-4B36-970E-4D552A0B7950}" srcOrd="0" destOrd="0" presId="urn:microsoft.com/office/officeart/2005/8/layout/hierarchy1"/>
    <dgm:cxn modelId="{559123D2-C2F4-422E-9BD7-E07F70BFB903}" type="presParOf" srcId="{4D5BB4C8-43AE-4B36-970E-4D552A0B7950}" destId="{9E8CF041-C6C8-4BC9-9072-5DBB27D6DA33}" srcOrd="0" destOrd="0" presId="urn:microsoft.com/office/officeart/2005/8/layout/hierarchy1"/>
    <dgm:cxn modelId="{ED3EFE15-882A-4EF1-A5D3-75B296BD7C7A}" type="presParOf" srcId="{4D5BB4C8-43AE-4B36-970E-4D552A0B7950}" destId="{66E1476E-5CC1-4EF6-8EFB-001DEF29A992}" srcOrd="1" destOrd="0" presId="urn:microsoft.com/office/officeart/2005/8/layout/hierarchy1"/>
    <dgm:cxn modelId="{AF95E5FC-93D3-4C05-9E42-D801F164A416}" type="presParOf" srcId="{56045F34-1DDC-41F0-B647-7A6BD444C591}" destId="{80990E52-5EE8-482F-991F-CAAC80B7E1B7}" srcOrd="1" destOrd="0" presId="urn:microsoft.com/office/officeart/2005/8/layout/hierarchy1"/>
    <dgm:cxn modelId="{9C9229AD-75E2-4AE9-BC3B-1A8CADF3D37E}" type="presParOf" srcId="{80990E52-5EE8-482F-991F-CAAC80B7E1B7}" destId="{8A17CA35-56B7-43BE-9E74-068531757E00}" srcOrd="0" destOrd="0" presId="urn:microsoft.com/office/officeart/2005/8/layout/hierarchy1"/>
    <dgm:cxn modelId="{D563BBE6-2D39-4FFE-BA48-CFC4A6261522}" type="presParOf" srcId="{80990E52-5EE8-482F-991F-CAAC80B7E1B7}" destId="{1F20C2B4-09BE-4251-A6B7-C78DD0DF2E0B}" srcOrd="1" destOrd="0" presId="urn:microsoft.com/office/officeart/2005/8/layout/hierarchy1"/>
    <dgm:cxn modelId="{E073CE64-8BA9-449E-9301-BAA85B335E80}" type="presParOf" srcId="{1F20C2B4-09BE-4251-A6B7-C78DD0DF2E0B}" destId="{FDE46111-9998-44BD-9141-BDA761B36C96}" srcOrd="0" destOrd="0" presId="urn:microsoft.com/office/officeart/2005/8/layout/hierarchy1"/>
    <dgm:cxn modelId="{57BE809C-BE8B-4639-8A2F-C36CCDCE8CC9}" type="presParOf" srcId="{FDE46111-9998-44BD-9141-BDA761B36C96}" destId="{827263FF-3DF7-4596-A467-6C097DF0E7AA}" srcOrd="0" destOrd="0" presId="urn:microsoft.com/office/officeart/2005/8/layout/hierarchy1"/>
    <dgm:cxn modelId="{D88BC5C6-0345-4397-B0CC-CF72152CE5ED}" type="presParOf" srcId="{FDE46111-9998-44BD-9141-BDA761B36C96}" destId="{E46F2A70-4734-45E0-B01E-97230A465008}" srcOrd="1" destOrd="0" presId="urn:microsoft.com/office/officeart/2005/8/layout/hierarchy1"/>
    <dgm:cxn modelId="{B1696628-1030-40BF-AF06-F34CB5681FE5}" type="presParOf" srcId="{1F20C2B4-09BE-4251-A6B7-C78DD0DF2E0B}" destId="{31496336-0530-4C76-BC1F-89CDE78ADEA7}" srcOrd="1" destOrd="0" presId="urn:microsoft.com/office/officeart/2005/8/layout/hierarchy1"/>
    <dgm:cxn modelId="{8EDAE412-1561-47C2-BADA-8E5721AF12E1}" type="presParOf" srcId="{31496336-0530-4C76-BC1F-89CDE78ADEA7}" destId="{4D023BCC-C33C-41FD-83C9-741516FF97BB}" srcOrd="0" destOrd="0" presId="urn:microsoft.com/office/officeart/2005/8/layout/hierarchy1"/>
    <dgm:cxn modelId="{1994B08E-7943-48C3-84B4-CFEFC8D9A557}" type="presParOf" srcId="{31496336-0530-4C76-BC1F-89CDE78ADEA7}" destId="{D0E6CA38-3532-47D9-8EA7-D17AA70144E5}" srcOrd="1" destOrd="0" presId="urn:microsoft.com/office/officeart/2005/8/layout/hierarchy1"/>
    <dgm:cxn modelId="{01297074-8C79-4D74-BB3A-97189E631B8F}" type="presParOf" srcId="{D0E6CA38-3532-47D9-8EA7-D17AA70144E5}" destId="{F7D67C23-A35E-4F42-93EC-C792F14500CB}" srcOrd="0" destOrd="0" presId="urn:microsoft.com/office/officeart/2005/8/layout/hierarchy1"/>
    <dgm:cxn modelId="{E58BC125-88EE-467D-8720-500EED8E0708}" type="presParOf" srcId="{F7D67C23-A35E-4F42-93EC-C792F14500CB}" destId="{4D8CFF3B-6571-4BED-BD82-62DBACD12ABD}" srcOrd="0" destOrd="0" presId="urn:microsoft.com/office/officeart/2005/8/layout/hierarchy1"/>
    <dgm:cxn modelId="{5147F4D7-9321-46A1-8BE4-4D2A8957002B}" type="presParOf" srcId="{F7D67C23-A35E-4F42-93EC-C792F14500CB}" destId="{9555CBFE-D66C-4CE0-AAAB-06D013E60668}" srcOrd="1" destOrd="0" presId="urn:microsoft.com/office/officeart/2005/8/layout/hierarchy1"/>
    <dgm:cxn modelId="{D3B7D3BD-CD36-40E9-A66B-2367C1B168E7}" type="presParOf" srcId="{D0E6CA38-3532-47D9-8EA7-D17AA70144E5}" destId="{D9678089-6AF7-4F1C-86E2-AEC703E3BB9A}" srcOrd="1" destOrd="0" presId="urn:microsoft.com/office/officeart/2005/8/layout/hierarchy1"/>
    <dgm:cxn modelId="{376DABDA-F104-4FED-9457-49C4FC2FDF49}" type="presParOf" srcId="{31496336-0530-4C76-BC1F-89CDE78ADEA7}" destId="{B60B130A-CF8D-4F14-8CF2-D45DA577B799}" srcOrd="2" destOrd="0" presId="urn:microsoft.com/office/officeart/2005/8/layout/hierarchy1"/>
    <dgm:cxn modelId="{1A3D7CCD-63B0-47AF-9965-FD2F9F4E17F9}" type="presParOf" srcId="{31496336-0530-4C76-BC1F-89CDE78ADEA7}" destId="{8CFD90C1-E485-4B7D-9A1D-C8E122451909}" srcOrd="3" destOrd="0" presId="urn:microsoft.com/office/officeart/2005/8/layout/hierarchy1"/>
    <dgm:cxn modelId="{B389714D-06DE-433E-9E29-549033A0C820}" type="presParOf" srcId="{8CFD90C1-E485-4B7D-9A1D-C8E122451909}" destId="{E665B52E-8E62-4D8A-8AED-56DF9E70DD2D}" srcOrd="0" destOrd="0" presId="urn:microsoft.com/office/officeart/2005/8/layout/hierarchy1"/>
    <dgm:cxn modelId="{1005058C-5467-44E7-AC4D-4866E89516CC}" type="presParOf" srcId="{E665B52E-8E62-4D8A-8AED-56DF9E70DD2D}" destId="{F6866F7E-7EF1-4BC1-ACBB-9AA0AAE17A2E}" srcOrd="0" destOrd="0" presId="urn:microsoft.com/office/officeart/2005/8/layout/hierarchy1"/>
    <dgm:cxn modelId="{C0CE815F-A06B-4A8C-BCD2-3B3D3CADF62E}" type="presParOf" srcId="{E665B52E-8E62-4D8A-8AED-56DF9E70DD2D}" destId="{9C4A3DBC-2E25-4D73-8C20-5A6EF708C466}" srcOrd="1" destOrd="0" presId="urn:microsoft.com/office/officeart/2005/8/layout/hierarchy1"/>
    <dgm:cxn modelId="{7AC0D71F-811C-4C3F-BCB5-D647652FD804}" type="presParOf" srcId="{8CFD90C1-E485-4B7D-9A1D-C8E122451909}" destId="{ED16548C-8CAF-4E11-84DE-483FB900CAE3}" srcOrd="1" destOrd="0" presId="urn:microsoft.com/office/officeart/2005/8/layout/hierarchy1"/>
    <dgm:cxn modelId="{4A6885AC-FF2A-4EDC-959D-AE1EC4066BD3}" type="presParOf" srcId="{31496336-0530-4C76-BC1F-89CDE78ADEA7}" destId="{C3C15655-119C-45FB-9352-D59175F7E0F5}" srcOrd="4" destOrd="0" presId="urn:microsoft.com/office/officeart/2005/8/layout/hierarchy1"/>
    <dgm:cxn modelId="{001474A4-5746-49C0-8726-164DEAD0F890}" type="presParOf" srcId="{31496336-0530-4C76-BC1F-89CDE78ADEA7}" destId="{7D7FF605-30A1-489B-82B5-BA70AE005848}" srcOrd="5" destOrd="0" presId="urn:microsoft.com/office/officeart/2005/8/layout/hierarchy1"/>
    <dgm:cxn modelId="{4709EA32-5590-43D1-A186-B63ADA443E9B}" type="presParOf" srcId="{7D7FF605-30A1-489B-82B5-BA70AE005848}" destId="{891EEF7C-40A0-4A02-814A-F1A9AC21139E}" srcOrd="0" destOrd="0" presId="urn:microsoft.com/office/officeart/2005/8/layout/hierarchy1"/>
    <dgm:cxn modelId="{3CB0C64B-8586-4004-8712-1EC83D4E6271}" type="presParOf" srcId="{891EEF7C-40A0-4A02-814A-F1A9AC21139E}" destId="{D4FE1935-3DBE-4009-A794-2E018929CEDB}" srcOrd="0" destOrd="0" presId="urn:microsoft.com/office/officeart/2005/8/layout/hierarchy1"/>
    <dgm:cxn modelId="{27CB6697-95A6-46FE-BB9D-5D61B29FFEE8}" type="presParOf" srcId="{891EEF7C-40A0-4A02-814A-F1A9AC21139E}" destId="{27A89C5D-FB19-43F5-87B4-D39BF11EF565}" srcOrd="1" destOrd="0" presId="urn:microsoft.com/office/officeart/2005/8/layout/hierarchy1"/>
    <dgm:cxn modelId="{59457D80-421D-49FA-9B94-5F883871CAA5}" type="presParOf" srcId="{7D7FF605-30A1-489B-82B5-BA70AE005848}" destId="{5BD8E110-5BA0-4891-A002-F00220AB92B5}" srcOrd="1" destOrd="0" presId="urn:microsoft.com/office/officeart/2005/8/layout/hierarchy1"/>
    <dgm:cxn modelId="{48D942E0-B1F7-474E-B335-90D4FA7C7AFE}" type="presParOf" srcId="{31496336-0530-4C76-BC1F-89CDE78ADEA7}" destId="{72F0905F-3644-4F5A-929B-9ECF71598945}" srcOrd="6" destOrd="0" presId="urn:microsoft.com/office/officeart/2005/8/layout/hierarchy1"/>
    <dgm:cxn modelId="{E50374D8-6FE4-4F0F-AAB4-16A990689C26}" type="presParOf" srcId="{31496336-0530-4C76-BC1F-89CDE78ADEA7}" destId="{5685B525-D6D3-406F-9252-0427DF22D31A}" srcOrd="7" destOrd="0" presId="urn:microsoft.com/office/officeart/2005/8/layout/hierarchy1"/>
    <dgm:cxn modelId="{CDDCF415-F6BF-4D6B-B47F-4D57419589F2}" type="presParOf" srcId="{5685B525-D6D3-406F-9252-0427DF22D31A}" destId="{B4C5B8F1-63DB-48CE-88B9-5C39F273E675}" srcOrd="0" destOrd="0" presId="urn:microsoft.com/office/officeart/2005/8/layout/hierarchy1"/>
    <dgm:cxn modelId="{760A6349-615A-4E54-B023-471186A88D0F}" type="presParOf" srcId="{B4C5B8F1-63DB-48CE-88B9-5C39F273E675}" destId="{7B7FF635-BFD8-4B8A-BC68-27AE55369C2D}" srcOrd="0" destOrd="0" presId="urn:microsoft.com/office/officeart/2005/8/layout/hierarchy1"/>
    <dgm:cxn modelId="{F362BDCA-241B-4053-9732-2139D33C17B4}" type="presParOf" srcId="{B4C5B8F1-63DB-48CE-88B9-5C39F273E675}" destId="{FCC7A3FA-CC3A-4B62-8ACE-D77277C23C90}" srcOrd="1" destOrd="0" presId="urn:microsoft.com/office/officeart/2005/8/layout/hierarchy1"/>
    <dgm:cxn modelId="{2A592414-616F-4447-A157-4208BF760F9A}" type="presParOf" srcId="{5685B525-D6D3-406F-9252-0427DF22D31A}" destId="{F50667C2-1DDB-4E4C-8A9D-9C49287DF579}" srcOrd="1" destOrd="0" presId="urn:microsoft.com/office/officeart/2005/8/layout/hierarchy1"/>
    <dgm:cxn modelId="{48F2BD78-4079-48DB-9EA6-1D276724FEF8}" type="presParOf" srcId="{80990E52-5EE8-482F-991F-CAAC80B7E1B7}" destId="{C3E64069-7B7D-4A3D-960E-0C2F65B7C4BB}" srcOrd="2" destOrd="0" presId="urn:microsoft.com/office/officeart/2005/8/layout/hierarchy1"/>
    <dgm:cxn modelId="{C9F2F4D9-CE6B-4DBF-82C4-86EB9973DCA9}" type="presParOf" srcId="{80990E52-5EE8-482F-991F-CAAC80B7E1B7}" destId="{307E2334-D43F-4B7D-B279-7EDA43FD8EFB}" srcOrd="3" destOrd="0" presId="urn:microsoft.com/office/officeart/2005/8/layout/hierarchy1"/>
    <dgm:cxn modelId="{7A6B2B43-7D38-42A7-B898-EC18C9FF005C}" type="presParOf" srcId="{307E2334-D43F-4B7D-B279-7EDA43FD8EFB}" destId="{EC8F3E75-EB46-4284-B28D-A3E84FA9CBA4}" srcOrd="0" destOrd="0" presId="urn:microsoft.com/office/officeart/2005/8/layout/hierarchy1"/>
    <dgm:cxn modelId="{7934DB83-B3B5-4270-B400-A917DE9889B1}" type="presParOf" srcId="{EC8F3E75-EB46-4284-B28D-A3E84FA9CBA4}" destId="{D73AC8AE-B539-4780-B540-66CEF157B898}" srcOrd="0" destOrd="0" presId="urn:microsoft.com/office/officeart/2005/8/layout/hierarchy1"/>
    <dgm:cxn modelId="{E0E08995-F1D6-4513-999E-03BE70C3B9AA}" type="presParOf" srcId="{EC8F3E75-EB46-4284-B28D-A3E84FA9CBA4}" destId="{EF16F4FC-F4F7-4546-9ABC-7BCA1F16AC79}" srcOrd="1" destOrd="0" presId="urn:microsoft.com/office/officeart/2005/8/layout/hierarchy1"/>
    <dgm:cxn modelId="{20209B1E-09A9-4A4B-9C10-1FD8E378A4D5}" type="presParOf" srcId="{307E2334-D43F-4B7D-B279-7EDA43FD8EFB}" destId="{C27E4B3E-1BCF-4788-AB88-67FF57706BD1}" srcOrd="1" destOrd="0" presId="urn:microsoft.com/office/officeart/2005/8/layout/hierarchy1"/>
    <dgm:cxn modelId="{A827E91C-9015-4F40-8EFA-BDAAC89603E3}" type="presParOf" srcId="{C27E4B3E-1BCF-4788-AB88-67FF57706BD1}" destId="{2A75E186-40F6-46FE-8A8D-EB692FA4C198}" srcOrd="0" destOrd="0" presId="urn:microsoft.com/office/officeart/2005/8/layout/hierarchy1"/>
    <dgm:cxn modelId="{F500C66C-25AC-4C56-9778-CE5095DA2B3C}" type="presParOf" srcId="{C27E4B3E-1BCF-4788-AB88-67FF57706BD1}" destId="{C05547E6-1F29-4C14-A3C3-4E16A4395F6E}" srcOrd="1" destOrd="0" presId="urn:microsoft.com/office/officeart/2005/8/layout/hierarchy1"/>
    <dgm:cxn modelId="{5733B44F-7377-4045-A2B4-105FC92418BF}" type="presParOf" srcId="{C05547E6-1F29-4C14-A3C3-4E16A4395F6E}" destId="{4CF9ACC3-B248-4008-9ECE-C58E2AE636DA}" srcOrd="0" destOrd="0" presId="urn:microsoft.com/office/officeart/2005/8/layout/hierarchy1"/>
    <dgm:cxn modelId="{664192D5-4337-4747-944B-52BCDA90655A}" type="presParOf" srcId="{4CF9ACC3-B248-4008-9ECE-C58E2AE636DA}" destId="{C4028A96-1359-4C61-8BFD-47904CA080DB}" srcOrd="0" destOrd="0" presId="urn:microsoft.com/office/officeart/2005/8/layout/hierarchy1"/>
    <dgm:cxn modelId="{FAAAA335-A821-4382-A001-287DB1B4C13B}" type="presParOf" srcId="{4CF9ACC3-B248-4008-9ECE-C58E2AE636DA}" destId="{EC61CAD6-E021-4C6A-9BB6-CF1BCD0F731B}" srcOrd="1" destOrd="0" presId="urn:microsoft.com/office/officeart/2005/8/layout/hierarchy1"/>
    <dgm:cxn modelId="{37348D04-4A1D-4C44-AE9D-A5EDBA6E1753}" type="presParOf" srcId="{C05547E6-1F29-4C14-A3C3-4E16A4395F6E}" destId="{5C2A4E95-BF8D-465B-B75A-65BCE91614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FF3BF5-D2CE-4666-9A05-EDF0D04D8D3B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59BF3-36E7-4898-AFBF-D04AE165354B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Arial"/>
            </a:rPr>
            <a:t> No Text Mining</a:t>
          </a:r>
          <a:endParaRPr lang="en-US" dirty="0"/>
        </a:p>
      </dgm:t>
    </dgm:pt>
    <dgm:pt modelId="{4502EA3F-6FD8-4EE6-A7AD-1810D04A5CFF}" type="parTrans" cxnId="{300346AD-9395-44DE-BCE5-F380ECDFE37C}">
      <dgm:prSet/>
      <dgm:spPr/>
      <dgm:t>
        <a:bodyPr/>
        <a:lstStyle/>
        <a:p>
          <a:endParaRPr lang="en-US"/>
        </a:p>
      </dgm:t>
    </dgm:pt>
    <dgm:pt modelId="{AF739660-0BE6-4A85-9C89-3EA26CA4BD99}" type="sibTrans" cxnId="{300346AD-9395-44DE-BCE5-F380ECDFE37C}">
      <dgm:prSet/>
      <dgm:spPr/>
      <dgm:t>
        <a:bodyPr/>
        <a:lstStyle/>
        <a:p>
          <a:endParaRPr lang="en-US"/>
        </a:p>
      </dgm:t>
    </dgm:pt>
    <dgm:pt modelId="{323FDCF4-A306-4A14-9F80-16835B1DA5DE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latin typeface="Arial"/>
            </a:rPr>
            <a:t> Text Mining </a:t>
          </a:r>
          <a:endParaRPr lang="en-US" b="1" dirty="0"/>
        </a:p>
      </dgm:t>
    </dgm:pt>
    <dgm:pt modelId="{079B7A3F-2A26-482B-AAE9-F12206CDE83F}" type="parTrans" cxnId="{FBD80297-102F-4A2F-88B7-45B487130D32}">
      <dgm:prSet/>
      <dgm:spPr/>
      <dgm:t>
        <a:bodyPr/>
        <a:lstStyle/>
        <a:p>
          <a:endParaRPr lang="en-US"/>
        </a:p>
      </dgm:t>
    </dgm:pt>
    <dgm:pt modelId="{76DA47B3-2023-454A-BC37-546D2C88DA31}" type="sibTrans" cxnId="{FBD80297-102F-4A2F-88B7-45B487130D32}">
      <dgm:prSet/>
      <dgm:spPr/>
      <dgm:t>
        <a:bodyPr/>
        <a:lstStyle/>
        <a:p>
          <a:endParaRPr lang="en-US"/>
        </a:p>
      </dgm:t>
    </dgm:pt>
    <dgm:pt modelId="{EDB9BDC5-037A-486D-BD21-796B5F870FC8}" type="pres">
      <dgm:prSet presAssocID="{92FF3BF5-D2CE-4666-9A05-EDF0D04D8D3B}" presName="root" presStyleCnt="0">
        <dgm:presLayoutVars>
          <dgm:chMax/>
          <dgm:chPref/>
          <dgm:animLvl val="lvl"/>
        </dgm:presLayoutVars>
      </dgm:prSet>
      <dgm:spPr/>
    </dgm:pt>
    <dgm:pt modelId="{EE80CF64-FF1A-4223-AB70-496091B32BB6}" type="pres">
      <dgm:prSet presAssocID="{92FF3BF5-D2CE-4666-9A05-EDF0D04D8D3B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88FA9D88-8662-4CF1-9703-75AD1EE61852}" type="pres">
      <dgm:prSet presAssocID="{92FF3BF5-D2CE-4666-9A05-EDF0D04D8D3B}" presName="nodes" presStyleCnt="0">
        <dgm:presLayoutVars>
          <dgm:chMax/>
          <dgm:chPref/>
          <dgm:animLvl val="lvl"/>
        </dgm:presLayoutVars>
      </dgm:prSet>
      <dgm:spPr/>
    </dgm:pt>
    <dgm:pt modelId="{AB12B049-018A-4086-8038-48C8720EC3DE}" type="pres">
      <dgm:prSet presAssocID="{2AC59BF3-36E7-4898-AFBF-D04AE165354B}" presName="composite1" presStyleCnt="0"/>
      <dgm:spPr/>
    </dgm:pt>
    <dgm:pt modelId="{F6639799-DDF4-4B6B-9F21-9D143D771D38}" type="pres">
      <dgm:prSet presAssocID="{2AC59BF3-36E7-4898-AFBF-D04AE165354B}" presName="ConnectorPoint1" presStyleLbl="lnNode1" presStyleIdx="0" presStyleCnt="2"/>
      <dgm:spPr/>
    </dgm:pt>
    <dgm:pt modelId="{B4F2B320-78FE-4510-BE1E-65D6B7250466}" type="pres">
      <dgm:prSet presAssocID="{2AC59BF3-36E7-4898-AFBF-D04AE165354B}" presName="DropPinPlaceHolder1" presStyleCnt="0"/>
      <dgm:spPr/>
    </dgm:pt>
    <dgm:pt modelId="{43344805-E0D5-4874-8BA1-5AFCF68694C0}" type="pres">
      <dgm:prSet presAssocID="{2AC59BF3-36E7-4898-AFBF-D04AE165354B}" presName="DropPin1" presStyleLbl="alignNode1" presStyleIdx="0" presStyleCnt="2"/>
      <dgm:spPr/>
    </dgm:pt>
    <dgm:pt modelId="{62C0B94C-2485-4416-8953-7C86CA5970E6}" type="pres">
      <dgm:prSet presAssocID="{2AC59BF3-36E7-4898-AFBF-D04AE165354B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5E494A3-4D6D-4DB9-BA4C-4A573721AD8F}" type="pres">
      <dgm:prSet presAssocID="{2AC59BF3-36E7-4898-AFBF-D04AE165354B}" presName="L2TextContainer1" presStyleLbl="revTx" presStyleIdx="0" presStyleCnt="4">
        <dgm:presLayoutVars>
          <dgm:bulletEnabled val="1"/>
        </dgm:presLayoutVars>
      </dgm:prSet>
      <dgm:spPr/>
    </dgm:pt>
    <dgm:pt modelId="{DDD13B53-291B-46D1-8A59-13E7A1AE509A}" type="pres">
      <dgm:prSet presAssocID="{2AC59BF3-36E7-4898-AFBF-D04AE165354B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A756D2BB-557D-4EC4-9703-7951E72264B3}" type="pres">
      <dgm:prSet presAssocID="{2AC59BF3-36E7-4898-AFBF-D04AE165354B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D35F8F9-1A83-44B0-B2A5-645163973A57}" type="pres">
      <dgm:prSet presAssocID="{2AC59BF3-36E7-4898-AFBF-D04AE165354B}" presName="EmptyPlaceHolder1" presStyleCnt="0"/>
      <dgm:spPr/>
    </dgm:pt>
    <dgm:pt modelId="{6E945EA2-50EA-4980-8A85-36C840467B8F}" type="pres">
      <dgm:prSet presAssocID="{AF739660-0BE6-4A85-9C89-3EA26CA4BD99}" presName="spaceBetweenRectangles1" presStyleCnt="0"/>
      <dgm:spPr/>
    </dgm:pt>
    <dgm:pt modelId="{D3CBA5C2-FB3D-48DD-88DA-2E82D5903BDD}" type="pres">
      <dgm:prSet presAssocID="{323FDCF4-A306-4A14-9F80-16835B1DA5DE}" presName="composite1" presStyleCnt="0"/>
      <dgm:spPr/>
    </dgm:pt>
    <dgm:pt modelId="{3455902C-94D4-417B-9E19-44CC9C655121}" type="pres">
      <dgm:prSet presAssocID="{323FDCF4-A306-4A14-9F80-16835B1DA5DE}" presName="ConnectorPoint1" presStyleLbl="lnNode1" presStyleIdx="1" presStyleCnt="2"/>
      <dgm:spPr/>
    </dgm:pt>
    <dgm:pt modelId="{37608324-6FE7-4B6F-B1E6-B0F0E0096688}" type="pres">
      <dgm:prSet presAssocID="{323FDCF4-A306-4A14-9F80-16835B1DA5DE}" presName="DropPinPlaceHolder1" presStyleCnt="0"/>
      <dgm:spPr/>
    </dgm:pt>
    <dgm:pt modelId="{569C476F-6E06-412B-AE1F-0C0F1FAB040F}" type="pres">
      <dgm:prSet presAssocID="{323FDCF4-A306-4A14-9F80-16835B1DA5DE}" presName="DropPin1" presStyleLbl="alignNode1" presStyleIdx="1" presStyleCnt="2"/>
      <dgm:spPr/>
    </dgm:pt>
    <dgm:pt modelId="{291DD619-D6C5-44F2-B3DD-3D27F36DDE05}" type="pres">
      <dgm:prSet presAssocID="{323FDCF4-A306-4A14-9F80-16835B1DA5DE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BB4F20-D41D-4D3E-A807-3AFF6A0F349D}" type="pres">
      <dgm:prSet presAssocID="{323FDCF4-A306-4A14-9F80-16835B1DA5DE}" presName="L2TextContainer1" presStyleLbl="revTx" presStyleIdx="2" presStyleCnt="4">
        <dgm:presLayoutVars>
          <dgm:bulletEnabled val="1"/>
        </dgm:presLayoutVars>
      </dgm:prSet>
      <dgm:spPr/>
    </dgm:pt>
    <dgm:pt modelId="{5E77B762-2AF1-46DF-A9D8-D5020C584F04}" type="pres">
      <dgm:prSet presAssocID="{323FDCF4-A306-4A14-9F80-16835B1DA5DE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1EE525DD-7F2B-4617-9272-AC197F4019FD}" type="pres">
      <dgm:prSet presAssocID="{323FDCF4-A306-4A14-9F80-16835B1DA5DE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B42E5FA-ADF1-4889-BD68-5F3F21EB9426}" type="pres">
      <dgm:prSet presAssocID="{323FDCF4-A306-4A14-9F80-16835B1DA5DE}" presName="EmptyPlaceHolder1" presStyleCnt="0"/>
      <dgm:spPr/>
    </dgm:pt>
  </dgm:ptLst>
  <dgm:cxnLst>
    <dgm:cxn modelId="{FBD80297-102F-4A2F-88B7-45B487130D32}" srcId="{92FF3BF5-D2CE-4666-9A05-EDF0D04D8D3B}" destId="{323FDCF4-A306-4A14-9F80-16835B1DA5DE}" srcOrd="1" destOrd="0" parTransId="{079B7A3F-2A26-482B-AAE9-F12206CDE83F}" sibTransId="{76DA47B3-2023-454A-BC37-546D2C88DA31}"/>
    <dgm:cxn modelId="{465C4DA0-2EA9-4A2C-9D54-182F306DAE60}" type="presOf" srcId="{2AC59BF3-36E7-4898-AFBF-D04AE165354B}" destId="{DDD13B53-291B-46D1-8A59-13E7A1AE509A}" srcOrd="0" destOrd="0" presId="urn:microsoft.com/office/officeart/2017/3/layout/DropPinTimeline"/>
    <dgm:cxn modelId="{300346AD-9395-44DE-BCE5-F380ECDFE37C}" srcId="{92FF3BF5-D2CE-4666-9A05-EDF0D04D8D3B}" destId="{2AC59BF3-36E7-4898-AFBF-D04AE165354B}" srcOrd="0" destOrd="0" parTransId="{4502EA3F-6FD8-4EE6-A7AD-1810D04A5CFF}" sibTransId="{AF739660-0BE6-4A85-9C89-3EA26CA4BD99}"/>
    <dgm:cxn modelId="{E90F00DB-D994-453C-A507-91659823D2B0}" type="presOf" srcId="{92FF3BF5-D2CE-4666-9A05-EDF0D04D8D3B}" destId="{EDB9BDC5-037A-486D-BD21-796B5F870FC8}" srcOrd="0" destOrd="0" presId="urn:microsoft.com/office/officeart/2017/3/layout/DropPinTimeline"/>
    <dgm:cxn modelId="{25AA1DF2-A7C1-438F-87AC-E2378A606361}" type="presOf" srcId="{323FDCF4-A306-4A14-9F80-16835B1DA5DE}" destId="{5E77B762-2AF1-46DF-A9D8-D5020C584F04}" srcOrd="0" destOrd="0" presId="urn:microsoft.com/office/officeart/2017/3/layout/DropPinTimeline"/>
    <dgm:cxn modelId="{FB545C8A-1D81-454A-A4F2-897361DE488C}" type="presParOf" srcId="{EDB9BDC5-037A-486D-BD21-796B5F870FC8}" destId="{EE80CF64-FF1A-4223-AB70-496091B32BB6}" srcOrd="0" destOrd="0" presId="urn:microsoft.com/office/officeart/2017/3/layout/DropPinTimeline"/>
    <dgm:cxn modelId="{7F481228-4290-40D1-84FB-EB052D8E511C}" type="presParOf" srcId="{EDB9BDC5-037A-486D-BD21-796B5F870FC8}" destId="{88FA9D88-8662-4CF1-9703-75AD1EE61852}" srcOrd="1" destOrd="0" presId="urn:microsoft.com/office/officeart/2017/3/layout/DropPinTimeline"/>
    <dgm:cxn modelId="{DA96DAFB-FEE9-45E1-999F-63F5C383B24B}" type="presParOf" srcId="{88FA9D88-8662-4CF1-9703-75AD1EE61852}" destId="{AB12B049-018A-4086-8038-48C8720EC3DE}" srcOrd="0" destOrd="0" presId="urn:microsoft.com/office/officeart/2017/3/layout/DropPinTimeline"/>
    <dgm:cxn modelId="{96F02C83-5629-4ECE-AA86-66E650313700}" type="presParOf" srcId="{AB12B049-018A-4086-8038-48C8720EC3DE}" destId="{F6639799-DDF4-4B6B-9F21-9D143D771D38}" srcOrd="0" destOrd="0" presId="urn:microsoft.com/office/officeart/2017/3/layout/DropPinTimeline"/>
    <dgm:cxn modelId="{77497B74-5A1C-42D1-9E7B-617B46FFD7E4}" type="presParOf" srcId="{AB12B049-018A-4086-8038-48C8720EC3DE}" destId="{B4F2B320-78FE-4510-BE1E-65D6B7250466}" srcOrd="1" destOrd="0" presId="urn:microsoft.com/office/officeart/2017/3/layout/DropPinTimeline"/>
    <dgm:cxn modelId="{80B11E88-5736-43A9-887D-631A8C8B9DD6}" type="presParOf" srcId="{B4F2B320-78FE-4510-BE1E-65D6B7250466}" destId="{43344805-E0D5-4874-8BA1-5AFCF68694C0}" srcOrd="0" destOrd="0" presId="urn:microsoft.com/office/officeart/2017/3/layout/DropPinTimeline"/>
    <dgm:cxn modelId="{675542BB-F566-4F75-98A1-58A402D0BAAD}" type="presParOf" srcId="{B4F2B320-78FE-4510-BE1E-65D6B7250466}" destId="{62C0B94C-2485-4416-8953-7C86CA5970E6}" srcOrd="1" destOrd="0" presId="urn:microsoft.com/office/officeart/2017/3/layout/DropPinTimeline"/>
    <dgm:cxn modelId="{0CEDDE2A-7A72-4BC6-B4E1-F07341407E2A}" type="presParOf" srcId="{AB12B049-018A-4086-8038-48C8720EC3DE}" destId="{35E494A3-4D6D-4DB9-BA4C-4A573721AD8F}" srcOrd="2" destOrd="0" presId="urn:microsoft.com/office/officeart/2017/3/layout/DropPinTimeline"/>
    <dgm:cxn modelId="{05770FEA-D8D3-4698-B0D4-12D996BFD349}" type="presParOf" srcId="{AB12B049-018A-4086-8038-48C8720EC3DE}" destId="{DDD13B53-291B-46D1-8A59-13E7A1AE509A}" srcOrd="3" destOrd="0" presId="urn:microsoft.com/office/officeart/2017/3/layout/DropPinTimeline"/>
    <dgm:cxn modelId="{18FC1DC4-3F0F-4E5F-B237-2554E2F4D7A0}" type="presParOf" srcId="{AB12B049-018A-4086-8038-48C8720EC3DE}" destId="{A756D2BB-557D-4EC4-9703-7951E72264B3}" srcOrd="4" destOrd="0" presId="urn:microsoft.com/office/officeart/2017/3/layout/DropPinTimeline"/>
    <dgm:cxn modelId="{9DB405F7-6284-46F3-B4BC-7437587D6AEC}" type="presParOf" srcId="{AB12B049-018A-4086-8038-48C8720EC3DE}" destId="{5D35F8F9-1A83-44B0-B2A5-645163973A57}" srcOrd="5" destOrd="0" presId="urn:microsoft.com/office/officeart/2017/3/layout/DropPinTimeline"/>
    <dgm:cxn modelId="{A7D6B9B9-F432-4171-85E2-350447EB40FF}" type="presParOf" srcId="{88FA9D88-8662-4CF1-9703-75AD1EE61852}" destId="{6E945EA2-50EA-4980-8A85-36C840467B8F}" srcOrd="1" destOrd="0" presId="urn:microsoft.com/office/officeart/2017/3/layout/DropPinTimeline"/>
    <dgm:cxn modelId="{3DB0FBF8-1460-4D79-9E68-9928F23427EF}" type="presParOf" srcId="{88FA9D88-8662-4CF1-9703-75AD1EE61852}" destId="{D3CBA5C2-FB3D-48DD-88DA-2E82D5903BDD}" srcOrd="2" destOrd="0" presId="urn:microsoft.com/office/officeart/2017/3/layout/DropPinTimeline"/>
    <dgm:cxn modelId="{17C18F0F-3EF7-4079-9E82-A7E114F809E8}" type="presParOf" srcId="{D3CBA5C2-FB3D-48DD-88DA-2E82D5903BDD}" destId="{3455902C-94D4-417B-9E19-44CC9C655121}" srcOrd="0" destOrd="0" presId="urn:microsoft.com/office/officeart/2017/3/layout/DropPinTimeline"/>
    <dgm:cxn modelId="{24C9994A-74C9-4252-9DBC-1D71F1B0775C}" type="presParOf" srcId="{D3CBA5C2-FB3D-48DD-88DA-2E82D5903BDD}" destId="{37608324-6FE7-4B6F-B1E6-B0F0E0096688}" srcOrd="1" destOrd="0" presId="urn:microsoft.com/office/officeart/2017/3/layout/DropPinTimeline"/>
    <dgm:cxn modelId="{8E6354A0-4153-4CF2-9B2D-121C23D1EB0A}" type="presParOf" srcId="{37608324-6FE7-4B6F-B1E6-B0F0E0096688}" destId="{569C476F-6E06-412B-AE1F-0C0F1FAB040F}" srcOrd="0" destOrd="0" presId="urn:microsoft.com/office/officeart/2017/3/layout/DropPinTimeline"/>
    <dgm:cxn modelId="{AD2E4A73-C1A8-4363-9810-25CF4E71B57A}" type="presParOf" srcId="{37608324-6FE7-4B6F-B1E6-B0F0E0096688}" destId="{291DD619-D6C5-44F2-B3DD-3D27F36DDE05}" srcOrd="1" destOrd="0" presId="urn:microsoft.com/office/officeart/2017/3/layout/DropPinTimeline"/>
    <dgm:cxn modelId="{02B80281-5A0D-4916-844D-A43D10539E04}" type="presParOf" srcId="{D3CBA5C2-FB3D-48DD-88DA-2E82D5903BDD}" destId="{63BB4F20-D41D-4D3E-A807-3AFF6A0F349D}" srcOrd="2" destOrd="0" presId="urn:microsoft.com/office/officeart/2017/3/layout/DropPinTimeline"/>
    <dgm:cxn modelId="{932AE7EB-5DB1-4538-B973-38995654D95E}" type="presParOf" srcId="{D3CBA5C2-FB3D-48DD-88DA-2E82D5903BDD}" destId="{5E77B762-2AF1-46DF-A9D8-D5020C584F04}" srcOrd="3" destOrd="0" presId="urn:microsoft.com/office/officeart/2017/3/layout/DropPinTimeline"/>
    <dgm:cxn modelId="{DE6A48C6-1E81-4694-B5E1-28A9EA5B18BB}" type="presParOf" srcId="{D3CBA5C2-FB3D-48DD-88DA-2E82D5903BDD}" destId="{1EE525DD-7F2B-4617-9272-AC197F4019FD}" srcOrd="4" destOrd="0" presId="urn:microsoft.com/office/officeart/2017/3/layout/DropPinTimeline"/>
    <dgm:cxn modelId="{EB78A143-8D54-4B18-8568-9304A2610A89}" type="presParOf" srcId="{D3CBA5C2-FB3D-48DD-88DA-2E82D5903BDD}" destId="{2B42E5FA-ADF1-4889-BD68-5F3F21EB942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EED88-5569-B64D-80AB-3AB50FAFC360}">
      <dsp:nvSpPr>
        <dsp:cNvPr id="0" name=""/>
        <dsp:cNvSpPr/>
      </dsp:nvSpPr>
      <dsp:spPr>
        <a:xfrm>
          <a:off x="1291297" y="0"/>
          <a:ext cx="3160854" cy="189651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From this confusion matrix, we can see that </a:t>
          </a:r>
          <a:r>
            <a:rPr lang="en-US" sz="1600" kern="1200" dirty="0" err="1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token_count</a:t>
          </a:r>
          <a:r>
            <a:rPr lang="en-US" sz="16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and </a:t>
          </a:r>
          <a:r>
            <a:rPr lang="en-US" sz="1600" kern="1200" dirty="0" err="1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review_len</a:t>
          </a:r>
          <a:r>
            <a:rPr lang="en-US" sz="16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are highly collinear. This will lead to multi-collinearity issue when we feed this data to a model. </a:t>
          </a:r>
          <a:endParaRPr lang="en-US" sz="1600" kern="1200" dirty="0"/>
        </a:p>
      </dsp:txBody>
      <dsp:txXfrm>
        <a:off x="1291297" y="0"/>
        <a:ext cx="3160854" cy="1896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83F4D-4C50-4925-A8E1-16694BD64769}">
      <dsp:nvSpPr>
        <dsp:cNvPr id="0" name=""/>
        <dsp:cNvSpPr/>
      </dsp:nvSpPr>
      <dsp:spPr>
        <a:xfrm>
          <a:off x="0" y="1307880"/>
          <a:ext cx="6723000" cy="17438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B0E48-EBD6-4CF9-9CB7-92682B990F3D}">
      <dsp:nvSpPr>
        <dsp:cNvPr id="0" name=""/>
        <dsp:cNvSpPr/>
      </dsp:nvSpPr>
      <dsp:spPr>
        <a:xfrm>
          <a:off x="2658" y="0"/>
          <a:ext cx="1162573" cy="1743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Lowercase</a:t>
          </a:r>
          <a:endParaRPr lang="en-US" sz="1200" kern="1200" dirty="0"/>
        </a:p>
      </dsp:txBody>
      <dsp:txXfrm>
        <a:off x="2658" y="0"/>
        <a:ext cx="1162573" cy="1743840"/>
      </dsp:txXfrm>
    </dsp:sp>
    <dsp:sp modelId="{74739BD7-FB91-4B91-A77B-E96A0CDCDD09}">
      <dsp:nvSpPr>
        <dsp:cNvPr id="0" name=""/>
        <dsp:cNvSpPr/>
      </dsp:nvSpPr>
      <dsp:spPr>
        <a:xfrm>
          <a:off x="365965" y="1961820"/>
          <a:ext cx="435960" cy="435960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45867-C82D-4311-9865-F48D7FC6FB36}">
      <dsp:nvSpPr>
        <dsp:cNvPr id="0" name=""/>
        <dsp:cNvSpPr/>
      </dsp:nvSpPr>
      <dsp:spPr>
        <a:xfrm>
          <a:off x="1223361" y="2615760"/>
          <a:ext cx="1162573" cy="1743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Tokenization</a:t>
          </a:r>
          <a:endParaRPr lang="en-US" sz="1200" kern="1200" dirty="0"/>
        </a:p>
      </dsp:txBody>
      <dsp:txXfrm>
        <a:off x="1223361" y="2615760"/>
        <a:ext cx="1162573" cy="1743840"/>
      </dsp:txXfrm>
    </dsp:sp>
    <dsp:sp modelId="{1455973A-6468-4D27-8D28-13D6BEC4CA6A}">
      <dsp:nvSpPr>
        <dsp:cNvPr id="0" name=""/>
        <dsp:cNvSpPr/>
      </dsp:nvSpPr>
      <dsp:spPr>
        <a:xfrm>
          <a:off x="1586667" y="1961820"/>
          <a:ext cx="435960" cy="435960"/>
        </a:xfrm>
        <a:prstGeom prst="ellipse">
          <a:avLst/>
        </a:prstGeom>
        <a:solidFill>
          <a:schemeClr val="accent1">
            <a:shade val="80000"/>
            <a:hueOff val="115467"/>
            <a:satOff val="-9092"/>
            <a:lumOff val="84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7460B-BB52-4D76-BC3C-DA6C06AB5C34}">
      <dsp:nvSpPr>
        <dsp:cNvPr id="0" name=""/>
        <dsp:cNvSpPr/>
      </dsp:nvSpPr>
      <dsp:spPr>
        <a:xfrm>
          <a:off x="2444063" y="0"/>
          <a:ext cx="1162573" cy="1743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Stop Words Removal</a:t>
          </a:r>
          <a:endParaRPr lang="en-US" sz="1200" kern="1200" dirty="0"/>
        </a:p>
      </dsp:txBody>
      <dsp:txXfrm>
        <a:off x="2444063" y="0"/>
        <a:ext cx="1162573" cy="1743840"/>
      </dsp:txXfrm>
    </dsp:sp>
    <dsp:sp modelId="{DFB6F6AC-C9C3-47BE-A810-4C8B04672567}">
      <dsp:nvSpPr>
        <dsp:cNvPr id="0" name=""/>
        <dsp:cNvSpPr/>
      </dsp:nvSpPr>
      <dsp:spPr>
        <a:xfrm>
          <a:off x="2807370" y="1961820"/>
          <a:ext cx="435960" cy="435960"/>
        </a:xfrm>
        <a:prstGeom prst="ellipse">
          <a:avLst/>
        </a:prstGeom>
        <a:solidFill>
          <a:schemeClr val="accent1">
            <a:shade val="80000"/>
            <a:hueOff val="230934"/>
            <a:satOff val="-18185"/>
            <a:lumOff val="169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3C71B-8E43-4D5A-80D7-C10DC5CC5D53}">
      <dsp:nvSpPr>
        <dsp:cNvPr id="0" name=""/>
        <dsp:cNvSpPr/>
      </dsp:nvSpPr>
      <dsp:spPr>
        <a:xfrm>
          <a:off x="3664765" y="2615760"/>
          <a:ext cx="1162573" cy="1743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Lemmatization </a:t>
          </a:r>
        </a:p>
      </dsp:txBody>
      <dsp:txXfrm>
        <a:off x="3664765" y="2615760"/>
        <a:ext cx="1162573" cy="1743840"/>
      </dsp:txXfrm>
    </dsp:sp>
    <dsp:sp modelId="{06D2F809-D49F-4008-AF6D-8D94E743601B}">
      <dsp:nvSpPr>
        <dsp:cNvPr id="0" name=""/>
        <dsp:cNvSpPr/>
      </dsp:nvSpPr>
      <dsp:spPr>
        <a:xfrm>
          <a:off x="4028072" y="1961820"/>
          <a:ext cx="435960" cy="435960"/>
        </a:xfrm>
        <a:prstGeom prst="ellipse">
          <a:avLst/>
        </a:prstGeom>
        <a:solidFill>
          <a:schemeClr val="accent1">
            <a:shade val="80000"/>
            <a:hueOff val="346400"/>
            <a:satOff val="-27277"/>
            <a:lumOff val="253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F57CF-8031-49B6-BC0A-C802BEF2EB9A}">
      <dsp:nvSpPr>
        <dsp:cNvPr id="0" name=""/>
        <dsp:cNvSpPr/>
      </dsp:nvSpPr>
      <dsp:spPr>
        <a:xfrm>
          <a:off x="4885467" y="0"/>
          <a:ext cx="1162573" cy="1743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Low Frequency Removal</a:t>
          </a:r>
        </a:p>
      </dsp:txBody>
      <dsp:txXfrm>
        <a:off x="4885467" y="0"/>
        <a:ext cx="1162573" cy="1743840"/>
      </dsp:txXfrm>
    </dsp:sp>
    <dsp:sp modelId="{F8638FC9-E77C-4C12-9D2A-F0363254ED29}">
      <dsp:nvSpPr>
        <dsp:cNvPr id="0" name=""/>
        <dsp:cNvSpPr/>
      </dsp:nvSpPr>
      <dsp:spPr>
        <a:xfrm>
          <a:off x="5248774" y="1961820"/>
          <a:ext cx="435960" cy="435960"/>
        </a:xfrm>
        <a:prstGeom prst="ellipse">
          <a:avLst/>
        </a:prstGeom>
        <a:solidFill>
          <a:schemeClr val="accent1">
            <a:shade val="80000"/>
            <a:hueOff val="461867"/>
            <a:satOff val="-36369"/>
            <a:lumOff val="338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E51B0-BF37-374A-85D5-E91ED1AA5DD3}">
      <dsp:nvSpPr>
        <dsp:cNvPr id="0" name=""/>
        <dsp:cNvSpPr/>
      </dsp:nvSpPr>
      <dsp:spPr>
        <a:xfrm>
          <a:off x="0" y="353682"/>
          <a:ext cx="1537871" cy="92272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Approximately 3000 missing values are present which is only 1% of the data</a:t>
          </a:r>
        </a:p>
      </dsp:txBody>
      <dsp:txXfrm>
        <a:off x="0" y="353682"/>
        <a:ext cx="1537871" cy="922722"/>
      </dsp:txXfrm>
    </dsp:sp>
    <dsp:sp modelId="{E7595AFC-F5C0-F24B-B7F9-A18E50DC025F}">
      <dsp:nvSpPr>
        <dsp:cNvPr id="0" name=""/>
        <dsp:cNvSpPr/>
      </dsp:nvSpPr>
      <dsp:spPr>
        <a:xfrm>
          <a:off x="1691658" y="353682"/>
          <a:ext cx="1537871" cy="922722"/>
        </a:xfrm>
        <a:prstGeom prst="rect">
          <a:avLst/>
        </a:prstGeom>
        <a:solidFill>
          <a:schemeClr val="accent1">
            <a:shade val="50000"/>
            <a:hueOff val="152621"/>
            <a:satOff val="-11910"/>
            <a:lumOff val="140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 dirty="0"/>
            <a:t>50% of the positive feedback comes from the top 20% reviews </a:t>
          </a:r>
        </a:p>
      </dsp:txBody>
      <dsp:txXfrm>
        <a:off x="1691658" y="353682"/>
        <a:ext cx="1537871" cy="922722"/>
      </dsp:txXfrm>
    </dsp:sp>
    <dsp:sp modelId="{43DEC9F0-601E-554C-983B-5BE6218F3D90}">
      <dsp:nvSpPr>
        <dsp:cNvPr id="0" name=""/>
        <dsp:cNvSpPr/>
      </dsp:nvSpPr>
      <dsp:spPr>
        <a:xfrm>
          <a:off x="3383316" y="353682"/>
          <a:ext cx="1537871" cy="922722"/>
        </a:xfrm>
        <a:prstGeom prst="rect">
          <a:avLst/>
        </a:prstGeom>
        <a:solidFill>
          <a:schemeClr val="accent1">
            <a:shade val="50000"/>
            <a:hueOff val="305243"/>
            <a:satOff val="-23819"/>
            <a:lumOff val="280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 dirty="0"/>
            <a:t>31 – 52-year-old people are 66.5% of the reviewers according to the data distribution  </a:t>
          </a:r>
        </a:p>
      </dsp:txBody>
      <dsp:txXfrm>
        <a:off x="3383316" y="353682"/>
        <a:ext cx="1537871" cy="922722"/>
      </dsp:txXfrm>
    </dsp:sp>
    <dsp:sp modelId="{2B946F98-F8B1-C148-BED9-A4A006F76891}">
      <dsp:nvSpPr>
        <dsp:cNvPr id="0" name=""/>
        <dsp:cNvSpPr/>
      </dsp:nvSpPr>
      <dsp:spPr>
        <a:xfrm>
          <a:off x="0" y="1430192"/>
          <a:ext cx="1537871" cy="922722"/>
        </a:xfrm>
        <a:prstGeom prst="rect">
          <a:avLst/>
        </a:prstGeom>
        <a:solidFill>
          <a:schemeClr val="accent1">
            <a:shade val="50000"/>
            <a:hueOff val="457864"/>
            <a:satOff val="-35729"/>
            <a:lumOff val="421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 dirty="0"/>
            <a:t>The dataset is highly imbalanced with 82% of values in the class of interest (1: Recommended) </a:t>
          </a:r>
        </a:p>
      </dsp:txBody>
      <dsp:txXfrm>
        <a:off x="0" y="1430192"/>
        <a:ext cx="1537871" cy="922722"/>
      </dsp:txXfrm>
    </dsp:sp>
    <dsp:sp modelId="{BBE3D0EE-D8E1-B742-B097-C60525442D22}">
      <dsp:nvSpPr>
        <dsp:cNvPr id="0" name=""/>
        <dsp:cNvSpPr/>
      </dsp:nvSpPr>
      <dsp:spPr>
        <a:xfrm>
          <a:off x="1691658" y="1430192"/>
          <a:ext cx="1537871" cy="922722"/>
        </a:xfrm>
        <a:prstGeom prst="rect">
          <a:avLst/>
        </a:prstGeom>
        <a:solidFill>
          <a:schemeClr val="accent1">
            <a:shade val="50000"/>
            <a:hueOff val="457864"/>
            <a:satOff val="-35729"/>
            <a:lumOff val="421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/>
            <a:t>According to the polarity calculations, most of the reviews are of neutral polarity  </a:t>
          </a:r>
        </a:p>
      </dsp:txBody>
      <dsp:txXfrm>
        <a:off x="1691658" y="1430192"/>
        <a:ext cx="1537871" cy="922722"/>
      </dsp:txXfrm>
    </dsp:sp>
    <dsp:sp modelId="{DF3D224C-62B1-114E-81DE-3340267675BE}">
      <dsp:nvSpPr>
        <dsp:cNvPr id="0" name=""/>
        <dsp:cNvSpPr/>
      </dsp:nvSpPr>
      <dsp:spPr>
        <a:xfrm>
          <a:off x="3383316" y="1430192"/>
          <a:ext cx="1537871" cy="922722"/>
        </a:xfrm>
        <a:prstGeom prst="rect">
          <a:avLst/>
        </a:prstGeom>
        <a:solidFill>
          <a:schemeClr val="accent1">
            <a:shade val="50000"/>
            <a:hueOff val="305243"/>
            <a:satOff val="-23819"/>
            <a:lumOff val="280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 dirty="0"/>
            <a:t>The top 3 items received an average rating of ~4.2, and an average recommendation rate of 83%.. </a:t>
          </a:r>
        </a:p>
      </dsp:txBody>
      <dsp:txXfrm>
        <a:off x="3383316" y="1430192"/>
        <a:ext cx="1537871" cy="922722"/>
      </dsp:txXfrm>
    </dsp:sp>
    <dsp:sp modelId="{316DD608-D18E-6348-A787-23BDE5463FBC}">
      <dsp:nvSpPr>
        <dsp:cNvPr id="0" name=""/>
        <dsp:cNvSpPr/>
      </dsp:nvSpPr>
      <dsp:spPr>
        <a:xfrm>
          <a:off x="1691658" y="2506702"/>
          <a:ext cx="1537871" cy="922722"/>
        </a:xfrm>
        <a:prstGeom prst="rect">
          <a:avLst/>
        </a:prstGeom>
        <a:solidFill>
          <a:schemeClr val="accent1">
            <a:shade val="50000"/>
            <a:hueOff val="152621"/>
            <a:satOff val="-11910"/>
            <a:lumOff val="140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000" kern="1200"/>
            <a:t>Since most reviews are highly positive it will be a challenge to balance specificity with high sensitivity.  </a:t>
          </a:r>
        </a:p>
      </dsp:txBody>
      <dsp:txXfrm>
        <a:off x="1691658" y="2506702"/>
        <a:ext cx="1537871" cy="922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4E6BE-D08E-4177-B3DB-E71B5919D0E4}">
      <dsp:nvSpPr>
        <dsp:cNvPr id="0" name=""/>
        <dsp:cNvSpPr/>
      </dsp:nvSpPr>
      <dsp:spPr>
        <a:xfrm>
          <a:off x="366228" y="446"/>
          <a:ext cx="1828353" cy="109701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SVM</a:t>
          </a:r>
          <a:endParaRPr lang="en-US" sz="2300" kern="1200" dirty="0"/>
        </a:p>
      </dsp:txBody>
      <dsp:txXfrm>
        <a:off x="366228" y="446"/>
        <a:ext cx="1828353" cy="1097012"/>
      </dsp:txXfrm>
    </dsp:sp>
    <dsp:sp modelId="{0914AC71-1AE0-43F8-9D23-ED3961D8BC65}">
      <dsp:nvSpPr>
        <dsp:cNvPr id="0" name=""/>
        <dsp:cNvSpPr/>
      </dsp:nvSpPr>
      <dsp:spPr>
        <a:xfrm>
          <a:off x="2377417" y="446"/>
          <a:ext cx="1828353" cy="1097012"/>
        </a:xfrm>
        <a:prstGeom prst="rect">
          <a:avLst/>
        </a:prstGeom>
        <a:solidFill>
          <a:schemeClr val="accent1">
            <a:shade val="50000"/>
            <a:hueOff val="178058"/>
            <a:satOff val="-13895"/>
            <a:lumOff val="163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Gradient Boost</a:t>
          </a:r>
          <a:endParaRPr lang="en-US" sz="2300" kern="1200" dirty="0"/>
        </a:p>
      </dsp:txBody>
      <dsp:txXfrm>
        <a:off x="2377417" y="446"/>
        <a:ext cx="1828353" cy="1097012"/>
      </dsp:txXfrm>
    </dsp:sp>
    <dsp:sp modelId="{79B306AD-06AE-41C4-B3C7-EBE7266FDA2B}">
      <dsp:nvSpPr>
        <dsp:cNvPr id="0" name=""/>
        <dsp:cNvSpPr/>
      </dsp:nvSpPr>
      <dsp:spPr>
        <a:xfrm>
          <a:off x="366228" y="1280293"/>
          <a:ext cx="1828353" cy="1097012"/>
        </a:xfrm>
        <a:prstGeom prst="rect">
          <a:avLst/>
        </a:prstGeom>
        <a:solidFill>
          <a:schemeClr val="accent1">
            <a:shade val="50000"/>
            <a:hueOff val="356116"/>
            <a:satOff val="-27789"/>
            <a:lumOff val="327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Random Forest </a:t>
          </a:r>
          <a:endParaRPr lang="en-US" sz="2300" kern="1200" dirty="0"/>
        </a:p>
      </dsp:txBody>
      <dsp:txXfrm>
        <a:off x="366228" y="1280293"/>
        <a:ext cx="1828353" cy="1097012"/>
      </dsp:txXfrm>
    </dsp:sp>
    <dsp:sp modelId="{76C590C7-1BFB-4F0F-B89A-7E10F23DC8E1}">
      <dsp:nvSpPr>
        <dsp:cNvPr id="0" name=""/>
        <dsp:cNvSpPr/>
      </dsp:nvSpPr>
      <dsp:spPr>
        <a:xfrm>
          <a:off x="2377417" y="1280293"/>
          <a:ext cx="1828353" cy="1097012"/>
        </a:xfrm>
        <a:prstGeom prst="rect">
          <a:avLst/>
        </a:prstGeom>
        <a:solidFill>
          <a:schemeClr val="accent1">
            <a:shade val="50000"/>
            <a:hueOff val="534174"/>
            <a:satOff val="-41684"/>
            <a:lumOff val="491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Naïve Bayes</a:t>
          </a:r>
          <a:endParaRPr lang="en-US" sz="2300" kern="1200" dirty="0"/>
        </a:p>
      </dsp:txBody>
      <dsp:txXfrm>
        <a:off x="2377417" y="1280293"/>
        <a:ext cx="1828353" cy="1097012"/>
      </dsp:txXfrm>
    </dsp:sp>
    <dsp:sp modelId="{AB924E2B-20F2-43B1-996B-280EC70D429E}">
      <dsp:nvSpPr>
        <dsp:cNvPr id="0" name=""/>
        <dsp:cNvSpPr/>
      </dsp:nvSpPr>
      <dsp:spPr>
        <a:xfrm>
          <a:off x="366228" y="2560141"/>
          <a:ext cx="1828353" cy="1097012"/>
        </a:xfrm>
        <a:prstGeom prst="rect">
          <a:avLst/>
        </a:prstGeom>
        <a:solidFill>
          <a:schemeClr val="accent1">
            <a:shade val="50000"/>
            <a:hueOff val="356116"/>
            <a:satOff val="-27789"/>
            <a:lumOff val="327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Logistic Regression</a:t>
          </a:r>
          <a:endParaRPr lang="en-US" sz="2300" kern="1200" dirty="0"/>
        </a:p>
      </dsp:txBody>
      <dsp:txXfrm>
        <a:off x="366228" y="2560141"/>
        <a:ext cx="1828353" cy="1097012"/>
      </dsp:txXfrm>
    </dsp:sp>
    <dsp:sp modelId="{D2FF2D89-12F3-4453-A4D1-25749AC977C8}">
      <dsp:nvSpPr>
        <dsp:cNvPr id="0" name=""/>
        <dsp:cNvSpPr/>
      </dsp:nvSpPr>
      <dsp:spPr>
        <a:xfrm>
          <a:off x="2377417" y="2560141"/>
          <a:ext cx="1828353" cy="1097012"/>
        </a:xfrm>
        <a:prstGeom prst="rect">
          <a:avLst/>
        </a:prstGeom>
        <a:solidFill>
          <a:schemeClr val="accent1">
            <a:shade val="50000"/>
            <a:hueOff val="178058"/>
            <a:satOff val="-13895"/>
            <a:lumOff val="163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</a:rPr>
            <a:t> Neural Network (LSTM)</a:t>
          </a:r>
        </a:p>
      </dsp:txBody>
      <dsp:txXfrm>
        <a:off x="2377417" y="2560141"/>
        <a:ext cx="1828353" cy="1097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5E186-40F6-46FE-8A8D-EB692FA4C198}">
      <dsp:nvSpPr>
        <dsp:cNvPr id="0" name=""/>
        <dsp:cNvSpPr/>
      </dsp:nvSpPr>
      <dsp:spPr>
        <a:xfrm>
          <a:off x="5465442" y="2675425"/>
          <a:ext cx="91440" cy="2973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3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64069-7B7D-4A3D-960E-0C2F65B7C4BB}">
      <dsp:nvSpPr>
        <dsp:cNvPr id="0" name=""/>
        <dsp:cNvSpPr/>
      </dsp:nvSpPr>
      <dsp:spPr>
        <a:xfrm>
          <a:off x="3949314" y="1728945"/>
          <a:ext cx="1561848" cy="297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614"/>
              </a:lnTo>
              <a:lnTo>
                <a:pt x="1561848" y="202614"/>
              </a:lnTo>
              <a:lnTo>
                <a:pt x="1561848" y="2973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0905F-3644-4F5A-929B-9ECF71598945}">
      <dsp:nvSpPr>
        <dsp:cNvPr id="0" name=""/>
        <dsp:cNvSpPr/>
      </dsp:nvSpPr>
      <dsp:spPr>
        <a:xfrm>
          <a:off x="2387466" y="2675425"/>
          <a:ext cx="1874217" cy="297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614"/>
              </a:lnTo>
              <a:lnTo>
                <a:pt x="1874217" y="202614"/>
              </a:lnTo>
              <a:lnTo>
                <a:pt x="1874217" y="2973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5655-119C-45FB-9352-D59175F7E0F5}">
      <dsp:nvSpPr>
        <dsp:cNvPr id="0" name=""/>
        <dsp:cNvSpPr/>
      </dsp:nvSpPr>
      <dsp:spPr>
        <a:xfrm>
          <a:off x="2387466" y="2675425"/>
          <a:ext cx="624739" cy="297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614"/>
              </a:lnTo>
              <a:lnTo>
                <a:pt x="624739" y="202614"/>
              </a:lnTo>
              <a:lnTo>
                <a:pt x="624739" y="2973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B130A-CF8D-4F14-8CF2-D45DA577B799}">
      <dsp:nvSpPr>
        <dsp:cNvPr id="0" name=""/>
        <dsp:cNvSpPr/>
      </dsp:nvSpPr>
      <dsp:spPr>
        <a:xfrm>
          <a:off x="1762726" y="2675425"/>
          <a:ext cx="624739" cy="297319"/>
        </a:xfrm>
        <a:custGeom>
          <a:avLst/>
          <a:gdLst/>
          <a:ahLst/>
          <a:cxnLst/>
          <a:rect l="0" t="0" r="0" b="0"/>
          <a:pathLst>
            <a:path>
              <a:moveTo>
                <a:pt x="624739" y="0"/>
              </a:moveTo>
              <a:lnTo>
                <a:pt x="624739" y="202614"/>
              </a:lnTo>
              <a:lnTo>
                <a:pt x="0" y="202614"/>
              </a:lnTo>
              <a:lnTo>
                <a:pt x="0" y="2973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23BCC-C33C-41FD-83C9-741516FF97BB}">
      <dsp:nvSpPr>
        <dsp:cNvPr id="0" name=""/>
        <dsp:cNvSpPr/>
      </dsp:nvSpPr>
      <dsp:spPr>
        <a:xfrm>
          <a:off x="513248" y="2675425"/>
          <a:ext cx="1874217" cy="297319"/>
        </a:xfrm>
        <a:custGeom>
          <a:avLst/>
          <a:gdLst/>
          <a:ahLst/>
          <a:cxnLst/>
          <a:rect l="0" t="0" r="0" b="0"/>
          <a:pathLst>
            <a:path>
              <a:moveTo>
                <a:pt x="1874217" y="0"/>
              </a:moveTo>
              <a:lnTo>
                <a:pt x="1874217" y="202614"/>
              </a:lnTo>
              <a:lnTo>
                <a:pt x="0" y="202614"/>
              </a:lnTo>
              <a:lnTo>
                <a:pt x="0" y="2973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7CA35-56B7-43BE-9E74-068531757E00}">
      <dsp:nvSpPr>
        <dsp:cNvPr id="0" name=""/>
        <dsp:cNvSpPr/>
      </dsp:nvSpPr>
      <dsp:spPr>
        <a:xfrm>
          <a:off x="2387466" y="1728945"/>
          <a:ext cx="1561848" cy="297319"/>
        </a:xfrm>
        <a:custGeom>
          <a:avLst/>
          <a:gdLst/>
          <a:ahLst/>
          <a:cxnLst/>
          <a:rect l="0" t="0" r="0" b="0"/>
          <a:pathLst>
            <a:path>
              <a:moveTo>
                <a:pt x="1561848" y="0"/>
              </a:moveTo>
              <a:lnTo>
                <a:pt x="1561848" y="202614"/>
              </a:lnTo>
              <a:lnTo>
                <a:pt x="0" y="202614"/>
              </a:lnTo>
              <a:lnTo>
                <a:pt x="0" y="2973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CF041-C6C8-4BC9-9072-5DBB27D6DA33}">
      <dsp:nvSpPr>
        <dsp:cNvPr id="0" name=""/>
        <dsp:cNvSpPr/>
      </dsp:nvSpPr>
      <dsp:spPr>
        <a:xfrm>
          <a:off x="3438164" y="107978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1476E-5CC1-4EF6-8EFB-001DEF29A992}">
      <dsp:nvSpPr>
        <dsp:cNvPr id="0" name=""/>
        <dsp:cNvSpPr/>
      </dsp:nvSpPr>
      <dsp:spPr>
        <a:xfrm>
          <a:off x="3551753" y="118769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Dataset</a:t>
          </a:r>
          <a:endParaRPr lang="en-US" sz="1200" kern="1200" dirty="0"/>
        </a:p>
      </dsp:txBody>
      <dsp:txXfrm>
        <a:off x="3570766" y="1206707"/>
        <a:ext cx="984274" cy="611134"/>
      </dsp:txXfrm>
    </dsp:sp>
    <dsp:sp modelId="{827263FF-3DF7-4596-A467-6C097DF0E7AA}">
      <dsp:nvSpPr>
        <dsp:cNvPr id="0" name=""/>
        <dsp:cNvSpPr/>
      </dsp:nvSpPr>
      <dsp:spPr>
        <a:xfrm>
          <a:off x="1876315" y="202626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F2A70-4734-45E0-B01E-97230A465008}">
      <dsp:nvSpPr>
        <dsp:cNvPr id="0" name=""/>
        <dsp:cNvSpPr/>
      </dsp:nvSpPr>
      <dsp:spPr>
        <a:xfrm>
          <a:off x="1989904" y="213417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Tabular (No Text Mining)</a:t>
          </a:r>
          <a:endParaRPr lang="en-US" sz="1200" kern="1200" dirty="0"/>
        </a:p>
      </dsp:txBody>
      <dsp:txXfrm>
        <a:off x="2008917" y="2153187"/>
        <a:ext cx="984274" cy="611134"/>
      </dsp:txXfrm>
    </dsp:sp>
    <dsp:sp modelId="{4D8CFF3B-6571-4BED-BD82-62DBACD12ABD}">
      <dsp:nvSpPr>
        <dsp:cNvPr id="0" name=""/>
        <dsp:cNvSpPr/>
      </dsp:nvSpPr>
      <dsp:spPr>
        <a:xfrm>
          <a:off x="2097" y="297274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5CBFE-D66C-4CE0-AAAB-06D013E60668}">
      <dsp:nvSpPr>
        <dsp:cNvPr id="0" name=""/>
        <dsp:cNvSpPr/>
      </dsp:nvSpPr>
      <dsp:spPr>
        <a:xfrm>
          <a:off x="115686" y="308065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Naïve Bayes</a:t>
          </a:r>
        </a:p>
      </dsp:txBody>
      <dsp:txXfrm>
        <a:off x="134699" y="3099667"/>
        <a:ext cx="984274" cy="611134"/>
      </dsp:txXfrm>
    </dsp:sp>
    <dsp:sp modelId="{F6866F7E-7EF1-4BC1-ACBB-9AA0AAE17A2E}">
      <dsp:nvSpPr>
        <dsp:cNvPr id="0" name=""/>
        <dsp:cNvSpPr/>
      </dsp:nvSpPr>
      <dsp:spPr>
        <a:xfrm>
          <a:off x="1251576" y="297274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A3DBC-2E25-4D73-8C20-5A6EF708C466}">
      <dsp:nvSpPr>
        <dsp:cNvPr id="0" name=""/>
        <dsp:cNvSpPr/>
      </dsp:nvSpPr>
      <dsp:spPr>
        <a:xfrm>
          <a:off x="1365165" y="308065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SVM</a:t>
          </a:r>
        </a:p>
      </dsp:txBody>
      <dsp:txXfrm>
        <a:off x="1384178" y="3099667"/>
        <a:ext cx="984274" cy="611134"/>
      </dsp:txXfrm>
    </dsp:sp>
    <dsp:sp modelId="{D4FE1935-3DBE-4009-A794-2E018929CEDB}">
      <dsp:nvSpPr>
        <dsp:cNvPr id="0" name=""/>
        <dsp:cNvSpPr/>
      </dsp:nvSpPr>
      <dsp:spPr>
        <a:xfrm>
          <a:off x="2501055" y="297274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89C5D-FB19-43F5-87B4-D39BF11EF565}">
      <dsp:nvSpPr>
        <dsp:cNvPr id="0" name=""/>
        <dsp:cNvSpPr/>
      </dsp:nvSpPr>
      <dsp:spPr>
        <a:xfrm>
          <a:off x="2614644" y="308065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Logistic Regression</a:t>
          </a:r>
          <a:endParaRPr lang="en-US" sz="1200" kern="1200" dirty="0"/>
        </a:p>
      </dsp:txBody>
      <dsp:txXfrm>
        <a:off x="2633657" y="3099667"/>
        <a:ext cx="984274" cy="611134"/>
      </dsp:txXfrm>
    </dsp:sp>
    <dsp:sp modelId="{7B7FF635-BFD8-4B8A-BC68-27AE55369C2D}">
      <dsp:nvSpPr>
        <dsp:cNvPr id="0" name=""/>
        <dsp:cNvSpPr/>
      </dsp:nvSpPr>
      <dsp:spPr>
        <a:xfrm>
          <a:off x="3750533" y="297274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7A3FA-CC3A-4B62-8ACE-D77277C23C90}">
      <dsp:nvSpPr>
        <dsp:cNvPr id="0" name=""/>
        <dsp:cNvSpPr/>
      </dsp:nvSpPr>
      <dsp:spPr>
        <a:xfrm>
          <a:off x="3864122" y="308065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Tree Based Models</a:t>
          </a:r>
          <a:endParaRPr lang="en-US" sz="1200" kern="1200" dirty="0"/>
        </a:p>
      </dsp:txBody>
      <dsp:txXfrm>
        <a:off x="3883135" y="3099667"/>
        <a:ext cx="984274" cy="611134"/>
      </dsp:txXfrm>
    </dsp:sp>
    <dsp:sp modelId="{D73AC8AE-B539-4780-B540-66CEF157B898}">
      <dsp:nvSpPr>
        <dsp:cNvPr id="0" name=""/>
        <dsp:cNvSpPr/>
      </dsp:nvSpPr>
      <dsp:spPr>
        <a:xfrm>
          <a:off x="5000012" y="202626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6F4FC-F4F7-4546-9ABC-7BCA1F16AC79}">
      <dsp:nvSpPr>
        <dsp:cNvPr id="0" name=""/>
        <dsp:cNvSpPr/>
      </dsp:nvSpPr>
      <dsp:spPr>
        <a:xfrm>
          <a:off x="5113601" y="213417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Vectorized (Text Mining)</a:t>
          </a:r>
          <a:endParaRPr lang="en-US" sz="1200" kern="1200" dirty="0"/>
        </a:p>
      </dsp:txBody>
      <dsp:txXfrm>
        <a:off x="5132614" y="2153187"/>
        <a:ext cx="984274" cy="611134"/>
      </dsp:txXfrm>
    </dsp:sp>
    <dsp:sp modelId="{C4028A96-1359-4C61-8BFD-47904CA080DB}">
      <dsp:nvSpPr>
        <dsp:cNvPr id="0" name=""/>
        <dsp:cNvSpPr/>
      </dsp:nvSpPr>
      <dsp:spPr>
        <a:xfrm>
          <a:off x="5000012" y="2972744"/>
          <a:ext cx="1022300" cy="649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1CAD6-E021-4C6A-9BB6-CF1BCD0F731B}">
      <dsp:nvSpPr>
        <dsp:cNvPr id="0" name=""/>
        <dsp:cNvSpPr/>
      </dsp:nvSpPr>
      <dsp:spPr>
        <a:xfrm>
          <a:off x="5113601" y="3080654"/>
          <a:ext cx="1022300" cy="649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/>
            </a:rPr>
            <a:t> Neural Network</a:t>
          </a:r>
          <a:endParaRPr lang="en-US" sz="1200" kern="1200" dirty="0"/>
        </a:p>
      </dsp:txBody>
      <dsp:txXfrm>
        <a:off x="5132614" y="3099667"/>
        <a:ext cx="984274" cy="611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0CF64-FF1A-4223-AB70-496091B32BB6}">
      <dsp:nvSpPr>
        <dsp:cNvPr id="0" name=""/>
        <dsp:cNvSpPr/>
      </dsp:nvSpPr>
      <dsp:spPr>
        <a:xfrm>
          <a:off x="0" y="682425"/>
          <a:ext cx="25042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44805-E0D5-4874-8BA1-5AFCF68694C0}">
      <dsp:nvSpPr>
        <dsp:cNvPr id="0" name=""/>
        <dsp:cNvSpPr/>
      </dsp:nvSpPr>
      <dsp:spPr>
        <a:xfrm rot="8100000">
          <a:off x="21151" y="157272"/>
          <a:ext cx="100369" cy="100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0B94C-2485-4416-8953-7C86CA5970E6}">
      <dsp:nvSpPr>
        <dsp:cNvPr id="0" name=""/>
        <dsp:cNvSpPr/>
      </dsp:nvSpPr>
      <dsp:spPr>
        <a:xfrm>
          <a:off x="32301" y="168422"/>
          <a:ext cx="78069" cy="780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494A3-4D6D-4DB9-BA4C-4A573721AD8F}">
      <dsp:nvSpPr>
        <dsp:cNvPr id="0" name=""/>
        <dsp:cNvSpPr/>
      </dsp:nvSpPr>
      <dsp:spPr>
        <a:xfrm>
          <a:off x="142308" y="278429"/>
          <a:ext cx="910798" cy="403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D13B53-291B-46D1-8A59-13E7A1AE509A}">
      <dsp:nvSpPr>
        <dsp:cNvPr id="0" name=""/>
        <dsp:cNvSpPr/>
      </dsp:nvSpPr>
      <dsp:spPr>
        <a:xfrm>
          <a:off x="142308" y="136485"/>
          <a:ext cx="910798" cy="14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>
              <a:latin typeface="Arial"/>
            </a:rPr>
            <a:t> No Text Mining</a:t>
          </a:r>
          <a:endParaRPr lang="en-US" sz="1300" kern="1200" dirty="0"/>
        </a:p>
      </dsp:txBody>
      <dsp:txXfrm>
        <a:off x="142308" y="136485"/>
        <a:ext cx="910798" cy="141944"/>
      </dsp:txXfrm>
    </dsp:sp>
    <dsp:sp modelId="{A756D2BB-557D-4EC4-9703-7951E72264B3}">
      <dsp:nvSpPr>
        <dsp:cNvPr id="0" name=""/>
        <dsp:cNvSpPr/>
      </dsp:nvSpPr>
      <dsp:spPr>
        <a:xfrm>
          <a:off x="71336" y="278429"/>
          <a:ext cx="0" cy="40399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39799-DDF4-4B6B-9F21-9D143D771D38}">
      <dsp:nvSpPr>
        <dsp:cNvPr id="0" name=""/>
        <dsp:cNvSpPr/>
      </dsp:nvSpPr>
      <dsp:spPr>
        <a:xfrm>
          <a:off x="58561" y="669650"/>
          <a:ext cx="25549" cy="25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C476F-6E06-412B-AE1F-0C0F1FAB040F}">
      <dsp:nvSpPr>
        <dsp:cNvPr id="0" name=""/>
        <dsp:cNvSpPr/>
      </dsp:nvSpPr>
      <dsp:spPr>
        <a:xfrm rot="18900000">
          <a:off x="1427324" y="1107207"/>
          <a:ext cx="100369" cy="100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DD619-D6C5-44F2-B3DD-3D27F36DDE05}">
      <dsp:nvSpPr>
        <dsp:cNvPr id="0" name=""/>
        <dsp:cNvSpPr/>
      </dsp:nvSpPr>
      <dsp:spPr>
        <a:xfrm>
          <a:off x="1438474" y="1118358"/>
          <a:ext cx="78069" cy="7806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B4F20-D41D-4D3E-A807-3AFF6A0F349D}">
      <dsp:nvSpPr>
        <dsp:cNvPr id="0" name=""/>
        <dsp:cNvSpPr/>
      </dsp:nvSpPr>
      <dsp:spPr>
        <a:xfrm>
          <a:off x="1548481" y="682425"/>
          <a:ext cx="910798" cy="403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7B762-2AF1-46DF-A9D8-D5020C584F04}">
      <dsp:nvSpPr>
        <dsp:cNvPr id="0" name=""/>
        <dsp:cNvSpPr/>
      </dsp:nvSpPr>
      <dsp:spPr>
        <a:xfrm>
          <a:off x="1548481" y="1086420"/>
          <a:ext cx="910798" cy="14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 dirty="0">
              <a:latin typeface="Arial"/>
            </a:rPr>
            <a:t> Text Mining </a:t>
          </a:r>
          <a:endParaRPr lang="en-US" sz="1300" b="1" kern="1200" dirty="0"/>
        </a:p>
      </dsp:txBody>
      <dsp:txXfrm>
        <a:off x="1548481" y="1086420"/>
        <a:ext cx="910798" cy="141944"/>
      </dsp:txXfrm>
    </dsp:sp>
    <dsp:sp modelId="{1EE525DD-7F2B-4617-9272-AC197F4019FD}">
      <dsp:nvSpPr>
        <dsp:cNvPr id="0" name=""/>
        <dsp:cNvSpPr/>
      </dsp:nvSpPr>
      <dsp:spPr>
        <a:xfrm>
          <a:off x="1477509" y="682425"/>
          <a:ext cx="0" cy="40399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5902C-94D4-417B-9E19-44CC9C655121}">
      <dsp:nvSpPr>
        <dsp:cNvPr id="0" name=""/>
        <dsp:cNvSpPr/>
      </dsp:nvSpPr>
      <dsp:spPr>
        <a:xfrm>
          <a:off x="1464734" y="669650"/>
          <a:ext cx="25549" cy="25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7c717a49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7c717a49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9b62cbd3b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9b62cbd3bc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d83cf88e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d83cf88e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9d70899d0f_3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9d70899d0f_3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b62cbd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b62cbd3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b62cbd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b62cbd3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78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49075" y="900825"/>
            <a:ext cx="3639600" cy="2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49075" y="3500175"/>
            <a:ext cx="25824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299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 rot="5400000" flipH="1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 rot="-5400000" flipH="1">
            <a:off x="802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328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 hasCustomPrompt="1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787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-10799546" flipH="1">
            <a:off x="-2" y="300"/>
            <a:ext cx="4545900" cy="1131600"/>
          </a:xfrm>
          <a:prstGeom prst="triangle">
            <a:avLst>
              <a:gd name="adj" fmla="val 294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1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3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ar in Review Infographics by Slidesgo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3" r:id="rId12"/>
    <p:sldLayoutId id="2147483665" r:id="rId13"/>
    <p:sldLayoutId id="2147483666" r:id="rId14"/>
    <p:sldLayoutId id="2147483667" r:id="rId15"/>
    <p:sldLayoutId id="21474836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Q5I0yhzqKUlaV7DPYugnyQhXrqzDIiVJkiRJkiRJkiRJkiRJkiRJkiRJkiRJkiRJkiRJkiRJkiRJkiRJkiRJkiRJkiRJkiRJkiRJkiRJkiRJUq8r5f8DUVQ+XYe7A7oAAAAASUVORK5CYII=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ps/7b27ky0s2pndrtjy78bj1vc40000gn/T/com.microsoft.Word/WebArchiveCopyPasteTempFiles/AStJk9AMmDtvAAAAAElFTkSuQmCC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file:////var/folders/ps/7b27ky0s2pndrtjy78bj1vc40000gn/T/com.microsoft.Word/WebArchiveCopyPasteTempFiles/weaJvDEMrK2kAAAAABJRU5ErkJggg==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file:////var/folders/ps/7b27ky0s2pndrtjy78bj1vc40000gn/T/com.microsoft.Word/WebArchiveCopyPasteTempFiles/s33M6qMI3uwAAAABJRU5ErkJggg==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file:////var/folders/ps/7b27ky0s2pndrtjy78bj1vc40000gn/T/com.microsoft.Word/WebArchiveCopyPasteTempFiles/B05sSxdlu3C3AAAAAElFTkSuQmCC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X9ZzB8j2Ejy2gAAAABJRU5ErkJggg==" TargetMode="External"/><Relationship Id="rId7" Type="http://schemas.openxmlformats.org/officeDocument/2006/relationships/image" Target="file:////var/folders/ps/7b27ky0s2pndrtjy78bj1vc40000gn/T/com.microsoft.Word/WebArchiveCopyPasteTempFiles/wsZ6CeEkUqEAAAAASUVORK5CYII=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file:////var/folders/ps/7b27ky0s2pndrtjy78bj1vc40000gn/T/com.microsoft.Word/WebArchiveCopyPasteTempFiles/A3kvwrtE6cf+AAAAAElFTkSuQmCC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programming-language/" TargetMode="External"/><Relationship Id="rId2" Type="http://schemas.openxmlformats.org/officeDocument/2006/relationships/hyperlink" Target="https://www.kaggle.com/datasets/nicapotato/womens-ecommerce-clothing-reviews/code?datasetId=11827&amp;sortBy=voteCount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+LOzqOnHEowAAAAASUVORK5CYII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file:////var/folders/ps/7b27ky0s2pndrtjy78bj1vc40000gn/T/com.microsoft.Word/WebArchiveCopyPasteTempFiles/AxsAISUBDOToAAAAAElFTkSuQmCC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DSzn8uFQ8moAAAAASUVORK5CYII=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ps/7b27ky0s2pndrtjy78bj1vc40000gn/T/com.microsoft.Word/WebArchiveCopyPasteTempFiles/AQX1OodIFtPVAAAAAElFTkSuQmCC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A3lHyhgpKA3jAAAAAElFTkSuQmC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ps/7b27ky0s2pndrtjy78bj1vc40000gn/T/com.microsoft.Word/WebArchiveCopyPasteTempFiles/H5YfAQAAAAAAAAAAAAAAAAAAAAAAAAAAAAAAAAAAAAAAAAAAAAAAAAAAAAAAAAAAYA9C+P8EsagKvcHgcAAAAABJRU5ErkJggg==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s/7b27ky0s2pndrtjy78bj1vc40000gn/T/com.microsoft.Word/WebArchiveCopyPasteTempFiles/w8MnUf7IHVHDAAAAABJRU5ErkJggg==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ps/7b27ky0s2pndrtjy78bj1vc40000gn/T/com.microsoft.Word/WebArchiveCopyPasteTempFiles/9TfWRRbLlPkAAAAASUVORK5CYII=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>
            <a:spLocks noGrp="1"/>
          </p:cNvSpPr>
          <p:nvPr>
            <p:ph type="ctrTitle"/>
          </p:nvPr>
        </p:nvSpPr>
        <p:spPr>
          <a:xfrm>
            <a:off x="177553" y="498715"/>
            <a:ext cx="8771138" cy="2322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Women's E-Commerce Clothing Reviews: </a:t>
            </a:r>
            <a:r>
              <a:rPr lang="en-US" sz="2800" b="1" i="1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Analysis of Sentiments</a:t>
            </a:r>
            <a:r>
              <a:rPr lang="en-US" sz="2800" i="1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1"/>
          </p:nvPr>
        </p:nvSpPr>
        <p:spPr>
          <a:xfrm>
            <a:off x="6365290" y="2939509"/>
            <a:ext cx="3345089" cy="48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</a:t>
            </a:r>
            <a:r>
              <a:rPr lang="en" dirty="0" err="1"/>
              <a:t>Akarsh</a:t>
            </a:r>
            <a:r>
              <a:rPr lang="en" dirty="0"/>
              <a:t> Singh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Henna Shah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</a:t>
            </a:r>
            <a:endParaRPr dirty="0"/>
          </a:p>
        </p:txBody>
      </p:sp>
      <p:pic>
        <p:nvPicPr>
          <p:cNvPr id="170" name="Picture 169" descr="A picture containing colorful, thread&#10;&#10;Description automatically generated">
            <a:extLst>
              <a:ext uri="{FF2B5EF4-FFF2-40B4-BE49-F238E27FC236}">
                <a16:creationId xmlns:a16="http://schemas.microsoft.com/office/drawing/2014/main" id="{89840310-7EA6-BA41-ABDE-60729572E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9659"/>
            <a:ext cx="9144000" cy="1265555"/>
          </a:xfrm>
          <a:prstGeom prst="rect">
            <a:avLst/>
          </a:prstGeom>
        </p:spPr>
      </p:pic>
      <p:sp>
        <p:nvSpPr>
          <p:cNvPr id="171" name="Google Shape;169;p16">
            <a:extLst>
              <a:ext uri="{FF2B5EF4-FFF2-40B4-BE49-F238E27FC236}">
                <a16:creationId xmlns:a16="http://schemas.microsoft.com/office/drawing/2014/main" id="{A6F9C517-D715-D849-81D1-3A2110E67801}"/>
              </a:ext>
            </a:extLst>
          </p:cNvPr>
          <p:cNvSpPr txBox="1">
            <a:spLocks/>
          </p:cNvSpPr>
          <p:nvPr/>
        </p:nvSpPr>
        <p:spPr>
          <a:xfrm>
            <a:off x="6979330" y="3414584"/>
            <a:ext cx="1143738" cy="48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Group 3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7129E1-BF80-6949-8E9E-57B3C1C413CD}"/>
              </a:ext>
            </a:extLst>
          </p:cNvPr>
          <p:cNvSpPr/>
          <p:nvPr/>
        </p:nvSpPr>
        <p:spPr>
          <a:xfrm>
            <a:off x="0" y="-1"/>
            <a:ext cx="4483223" cy="51435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DBA48-353A-6440-9457-FBC27593C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70821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1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A4BA3973-48D5-244A-809D-738818F8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403324" cy="26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B228BE3-E2AD-E84D-8969-917555A64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324" y="2459114"/>
            <a:ext cx="71416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3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5F993D1-D1A3-0641-829D-B4C6ABD8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07709"/>
            <a:ext cx="4405538" cy="26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A0A7E-B809-7943-A331-E0FC4EBA1E59}"/>
              </a:ext>
            </a:extLst>
          </p:cNvPr>
          <p:cNvSpPr txBox="1"/>
          <p:nvPr/>
        </p:nvSpPr>
        <p:spPr>
          <a:xfrm>
            <a:off x="341011" y="2732969"/>
            <a:ext cx="39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Rating  Vs Department Name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75707-07BA-104E-96B1-CC0F3A1E18A0}"/>
              </a:ext>
            </a:extLst>
          </p:cNvPr>
          <p:cNvSpPr txBox="1"/>
          <p:nvPr/>
        </p:nvSpPr>
        <p:spPr>
          <a:xfrm>
            <a:off x="4483223" y="220588"/>
            <a:ext cx="4494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Positive Feedback basis of different Age group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92324-EFCE-FC45-84EE-E67EE3CB8CC8}"/>
              </a:ext>
            </a:extLst>
          </p:cNvPr>
          <p:cNvSpPr txBox="1"/>
          <p:nvPr/>
        </p:nvSpPr>
        <p:spPr>
          <a:xfrm>
            <a:off x="166462" y="3269705"/>
            <a:ext cx="4103696" cy="102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Except for the trend department, the median for all other departments is 5. Hence, the ratings are high, and sentiment is positive in this dataset.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DD8B5-9D5D-AB46-BB4B-34A482F8C274}"/>
              </a:ext>
            </a:extLst>
          </p:cNvPr>
          <p:cNvSpPr txBox="1"/>
          <p:nvPr/>
        </p:nvSpPr>
        <p:spPr>
          <a:xfrm>
            <a:off x="4660779" y="899483"/>
            <a:ext cx="4316759" cy="69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Dresses are most valued class followed by knits. Lounge being the least valued class.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6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Google Shape;6025;p76"/>
          <p:cNvSpPr txBox="1">
            <a:spLocks noGrp="1"/>
          </p:cNvSpPr>
          <p:nvPr>
            <p:ph type="title"/>
          </p:nvPr>
        </p:nvSpPr>
        <p:spPr>
          <a:xfrm>
            <a:off x="3977196" y="147423"/>
            <a:ext cx="53463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Processing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B13A4B4-4C94-4E47-AA68-5E99BCA7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021" y="1349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DC001AE-1FF1-8243-8DE6-356D6D41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4" y="1349406"/>
            <a:ext cx="2183906" cy="16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858;p40">
            <a:extLst>
              <a:ext uri="{FF2B5EF4-FFF2-40B4-BE49-F238E27FC236}">
                <a16:creationId xmlns:a16="http://schemas.microsoft.com/office/drawing/2014/main" id="{C67BDDFE-B343-864A-BCCA-F01280C8324B}"/>
              </a:ext>
            </a:extLst>
          </p:cNvPr>
          <p:cNvSpPr/>
          <p:nvPr/>
        </p:nvSpPr>
        <p:spPr>
          <a:xfrm>
            <a:off x="426588" y="1638243"/>
            <a:ext cx="461179" cy="443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1859;p40">
            <a:extLst>
              <a:ext uri="{FF2B5EF4-FFF2-40B4-BE49-F238E27FC236}">
                <a16:creationId xmlns:a16="http://schemas.microsoft.com/office/drawing/2014/main" id="{C2E79590-ED02-0145-B73B-CF2149FD85DD}"/>
              </a:ext>
            </a:extLst>
          </p:cNvPr>
          <p:cNvSpPr/>
          <p:nvPr/>
        </p:nvSpPr>
        <p:spPr>
          <a:xfrm>
            <a:off x="426588" y="3533755"/>
            <a:ext cx="461179" cy="443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/>
          </a:p>
        </p:txBody>
      </p:sp>
      <p:sp>
        <p:nvSpPr>
          <p:cNvPr id="13" name="Google Shape;1860;p40">
            <a:extLst>
              <a:ext uri="{FF2B5EF4-FFF2-40B4-BE49-F238E27FC236}">
                <a16:creationId xmlns:a16="http://schemas.microsoft.com/office/drawing/2014/main" id="{7A9B7328-F400-234A-BB44-5B0E8F357F74}"/>
              </a:ext>
            </a:extLst>
          </p:cNvPr>
          <p:cNvSpPr/>
          <p:nvPr/>
        </p:nvSpPr>
        <p:spPr>
          <a:xfrm>
            <a:off x="426588" y="2585993"/>
            <a:ext cx="461179" cy="443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1861;p40">
            <a:extLst>
              <a:ext uri="{FF2B5EF4-FFF2-40B4-BE49-F238E27FC236}">
                <a16:creationId xmlns:a16="http://schemas.microsoft.com/office/drawing/2014/main" id="{5A879107-B0BA-B74B-8831-DBFA9F0C0E1C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657178" y="2081685"/>
            <a:ext cx="0" cy="50430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862;p40">
            <a:extLst>
              <a:ext uri="{FF2B5EF4-FFF2-40B4-BE49-F238E27FC236}">
                <a16:creationId xmlns:a16="http://schemas.microsoft.com/office/drawing/2014/main" id="{68C9E854-BEB6-C340-AC74-2AD7D2CC525B}"/>
              </a:ext>
            </a:extLst>
          </p:cNvPr>
          <p:cNvCxnSpPr>
            <a:stCxn id="13" idx="4"/>
            <a:endCxn id="12" idx="0"/>
          </p:cNvCxnSpPr>
          <p:nvPr/>
        </p:nvCxnSpPr>
        <p:spPr>
          <a:xfrm>
            <a:off x="657178" y="3029435"/>
            <a:ext cx="0" cy="5043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9F8F77-C099-CE4E-8179-2D5AC04066B0}"/>
              </a:ext>
            </a:extLst>
          </p:cNvPr>
          <p:cNvSpPr txBox="1"/>
          <p:nvPr/>
        </p:nvSpPr>
        <p:spPr>
          <a:xfrm>
            <a:off x="887893" y="1555497"/>
            <a:ext cx="617860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Polarity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 using a popular library called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TextBlob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we generated a polarity column that rates a sentence's polarity between -1 (Negative) and 1 (Positive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BA3A84-2BB0-D845-99A6-D38863A805A3}"/>
              </a:ext>
            </a:extLst>
          </p:cNvPr>
          <p:cNvSpPr txBox="1"/>
          <p:nvPr/>
        </p:nvSpPr>
        <p:spPr>
          <a:xfrm>
            <a:off x="887767" y="2537578"/>
            <a:ext cx="6307573" cy="69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Review Length 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total number of characters in a review. This could range from 0 to infinity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F9BF0-D728-4B44-93FF-EE850EE1BDC5}"/>
              </a:ext>
            </a:extLst>
          </p:cNvPr>
          <p:cNvSpPr txBox="1"/>
          <p:nvPr/>
        </p:nvSpPr>
        <p:spPr>
          <a:xfrm>
            <a:off x="887767" y="3480027"/>
            <a:ext cx="7297199" cy="102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Word count 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metric is proportional to review length and contains the number of words in a review. Range: 0 to infinity.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9236F1-8916-2D46-AB3B-A6C6334C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8" descr="Chart&#10;&#10;Description automatically generated">
            <a:extLst>
              <a:ext uri="{FF2B5EF4-FFF2-40B4-BE49-F238E27FC236}">
                <a16:creationId xmlns:a16="http://schemas.microsoft.com/office/drawing/2014/main" id="{162DA29E-AD52-7A40-90DD-E3F73579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67518"/>
            <a:ext cx="4119090" cy="301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BF9C0B6-A242-3D4E-B91E-EE137EFEE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606" y="372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7" descr="Table&#10;&#10;Description automatically generated">
            <a:extLst>
              <a:ext uri="{FF2B5EF4-FFF2-40B4-BE49-F238E27FC236}">
                <a16:creationId xmlns:a16="http://schemas.microsoft.com/office/drawing/2014/main" id="{208612A9-F206-814E-9821-F696D423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4" y="3496143"/>
            <a:ext cx="5246703" cy="147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B4EF42-2BF4-DF40-82E5-58B589E44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816827"/>
              </p:ext>
            </p:extLst>
          </p:nvPr>
        </p:nvGraphicFramePr>
        <p:xfrm>
          <a:off x="3457852" y="197040"/>
          <a:ext cx="4452152" cy="189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C6670D-8076-1348-9539-920854FAE76F}"/>
              </a:ext>
            </a:extLst>
          </p:cNvPr>
          <p:cNvSpPr txBox="1"/>
          <p:nvPr/>
        </p:nvSpPr>
        <p:spPr>
          <a:xfrm>
            <a:off x="474176" y="3111911"/>
            <a:ext cx="39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Final Summary of the data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1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B4B3F7-10C9-9447-A197-B707D8CF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68507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8E388A7-4708-E341-90F4-8DEF11BD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4031" cy="291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3287BF2-3284-1A43-B52D-F475C8FA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806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5" name="Picture 5" descr="Text&#10;&#10;Description automatically generated">
            <a:extLst>
              <a:ext uri="{FF2B5EF4-FFF2-40B4-BE49-F238E27FC236}">
                <a16:creationId xmlns:a16="http://schemas.microsoft.com/office/drawing/2014/main" id="{4BA61D1D-B3D3-8E40-A2CC-E570C622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0626"/>
            <a:ext cx="59436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F1E3F2C0-9AA6-4546-8281-22B02A24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728" y="6509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7" name="Picture 4" descr="Table&#10;&#10;Description automatically generated">
            <a:extLst>
              <a:ext uri="{FF2B5EF4-FFF2-40B4-BE49-F238E27FC236}">
                <a16:creationId xmlns:a16="http://schemas.microsoft.com/office/drawing/2014/main" id="{2EC5D821-8F42-1541-A7E9-433CF707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8" y="650968"/>
            <a:ext cx="42799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7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34A5D31E-4F36-2F9E-DCB6-FFF577A92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240567"/>
              </p:ext>
            </p:extLst>
          </p:nvPr>
        </p:nvGraphicFramePr>
        <p:xfrm>
          <a:off x="1210500" y="-1048050"/>
          <a:ext cx="6723000" cy="435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4" name="Speech Bubble: Oval 523">
            <a:extLst>
              <a:ext uri="{FF2B5EF4-FFF2-40B4-BE49-F238E27FC236}">
                <a16:creationId xmlns:a16="http://schemas.microsoft.com/office/drawing/2014/main" id="{19CE0D14-EDC5-0027-2E59-339B3AA2569C}"/>
              </a:ext>
            </a:extLst>
          </p:cNvPr>
          <p:cNvSpPr/>
          <p:nvPr/>
        </p:nvSpPr>
        <p:spPr>
          <a:xfrm>
            <a:off x="112500" y="747000"/>
            <a:ext cx="1300499" cy="7740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S</a:t>
            </a:r>
            <a:r>
              <a:rPr lang="en-US" sz="1200" dirty="0">
                <a:cs typeface="Arial"/>
              </a:rPr>
              <a:t>entence </a:t>
            </a:r>
            <a:endParaRPr lang="en-US" sz="1200" dirty="0" err="1">
              <a:cs typeface="Arial"/>
            </a:endParaRPr>
          </a:p>
        </p:txBody>
      </p:sp>
      <p:pic>
        <p:nvPicPr>
          <p:cNvPr id="537" name="Picture 537" descr="A picture containing text&#10;&#10;Description automatically generated">
            <a:extLst>
              <a:ext uri="{FF2B5EF4-FFF2-40B4-BE49-F238E27FC236}">
                <a16:creationId xmlns:a16="http://schemas.microsoft.com/office/drawing/2014/main" id="{041B19A4-BE07-6A37-EEE4-80D04CF09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00" y="3222178"/>
            <a:ext cx="3265200" cy="935645"/>
          </a:xfrm>
          <a:prstGeom prst="rect">
            <a:avLst/>
          </a:prstGeom>
        </p:spPr>
      </p:pic>
      <p:pic>
        <p:nvPicPr>
          <p:cNvPr id="538" name="Picture 538" descr="Icon&#10;&#10;Description automatically generated">
            <a:extLst>
              <a:ext uri="{FF2B5EF4-FFF2-40B4-BE49-F238E27FC236}">
                <a16:creationId xmlns:a16="http://schemas.microsoft.com/office/drawing/2014/main" id="{321FDB8E-4C99-5A8A-C793-8AC990890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400" y="2985429"/>
            <a:ext cx="2743200" cy="1332642"/>
          </a:xfrm>
          <a:prstGeom prst="rect">
            <a:avLst/>
          </a:prstGeom>
        </p:spPr>
      </p:pic>
      <p:sp>
        <p:nvSpPr>
          <p:cNvPr id="539" name="TextBox 538">
            <a:extLst>
              <a:ext uri="{FF2B5EF4-FFF2-40B4-BE49-F238E27FC236}">
                <a16:creationId xmlns:a16="http://schemas.microsoft.com/office/drawing/2014/main" id="{0F813B3A-72BC-C15B-59CC-1609CC4DAA16}"/>
              </a:ext>
            </a:extLst>
          </p:cNvPr>
          <p:cNvSpPr txBox="1"/>
          <p:nvPr/>
        </p:nvSpPr>
        <p:spPr>
          <a:xfrm>
            <a:off x="1080000" y="2700000"/>
            <a:ext cx="1629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Stop Words Removal Example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DC062CA2-7ADD-88F2-FB6C-439826748F84}"/>
              </a:ext>
            </a:extLst>
          </p:cNvPr>
          <p:cNvSpPr txBox="1"/>
          <p:nvPr/>
        </p:nvSpPr>
        <p:spPr>
          <a:xfrm>
            <a:off x="5998500" y="2493000"/>
            <a:ext cx="1907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Lemmatization Example</a:t>
            </a:r>
          </a:p>
        </p:txBody>
      </p:sp>
      <p:sp>
        <p:nvSpPr>
          <p:cNvPr id="553" name="Speech Bubble: Rectangle with Corners Rounded 552">
            <a:extLst>
              <a:ext uri="{FF2B5EF4-FFF2-40B4-BE49-F238E27FC236}">
                <a16:creationId xmlns:a16="http://schemas.microsoft.com/office/drawing/2014/main" id="{F95E9508-3AB7-874D-D4A2-36F81CDC52A2}"/>
              </a:ext>
            </a:extLst>
          </p:cNvPr>
          <p:cNvSpPr/>
          <p:nvPr/>
        </p:nvSpPr>
        <p:spPr>
          <a:xfrm>
            <a:off x="7906500" y="810000"/>
            <a:ext cx="1138499" cy="5670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Arial"/>
              </a:rPr>
              <a:t>Vectorization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414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Findings</a:t>
            </a:r>
            <a:endParaRPr dirty="0"/>
          </a:p>
        </p:txBody>
      </p:sp>
      <p:grpSp>
        <p:nvGrpSpPr>
          <p:cNvPr id="2423" name="Google Shape;2423;p64"/>
          <p:cNvGrpSpPr/>
          <p:nvPr/>
        </p:nvGrpSpPr>
        <p:grpSpPr>
          <a:xfrm>
            <a:off x="6169235" y="2537024"/>
            <a:ext cx="2027813" cy="2115076"/>
            <a:chOff x="4879014" y="1460851"/>
            <a:chExt cx="2887531" cy="2949380"/>
          </a:xfrm>
        </p:grpSpPr>
        <p:sp>
          <p:nvSpPr>
            <p:cNvPr id="2424" name="Google Shape;2424;p64"/>
            <p:cNvSpPr/>
            <p:nvPr/>
          </p:nvSpPr>
          <p:spPr>
            <a:xfrm>
              <a:off x="4928228" y="2932098"/>
              <a:ext cx="2838316" cy="1478133"/>
            </a:xfrm>
            <a:custGeom>
              <a:avLst/>
              <a:gdLst/>
              <a:ahLst/>
              <a:cxnLst/>
              <a:rect l="l" t="t" r="r" b="b"/>
              <a:pathLst>
                <a:path w="184666" h="96170" extrusionOk="0">
                  <a:moveTo>
                    <a:pt x="92333" y="0"/>
                  </a:moveTo>
                  <a:cubicBezTo>
                    <a:pt x="41330" y="0"/>
                    <a:pt x="1" y="21516"/>
                    <a:pt x="1" y="48068"/>
                  </a:cubicBezTo>
                  <a:cubicBezTo>
                    <a:pt x="1" y="74620"/>
                    <a:pt x="41330" y="96169"/>
                    <a:pt x="92333" y="96169"/>
                  </a:cubicBezTo>
                  <a:cubicBezTo>
                    <a:pt x="143336" y="96169"/>
                    <a:pt x="184666" y="74620"/>
                    <a:pt x="184666" y="48068"/>
                  </a:cubicBezTo>
                  <a:cubicBezTo>
                    <a:pt x="184666" y="21516"/>
                    <a:pt x="143336" y="0"/>
                    <a:pt x="923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4"/>
            <p:cNvSpPr/>
            <p:nvPr/>
          </p:nvSpPr>
          <p:spPr>
            <a:xfrm>
              <a:off x="5656259" y="3625009"/>
              <a:ext cx="1115647" cy="604886"/>
            </a:xfrm>
            <a:custGeom>
              <a:avLst/>
              <a:gdLst/>
              <a:ahLst/>
              <a:cxnLst/>
              <a:rect l="l" t="t" r="r" b="b"/>
              <a:pathLst>
                <a:path w="72586" h="39355" extrusionOk="0">
                  <a:moveTo>
                    <a:pt x="48273" y="0"/>
                  </a:moveTo>
                  <a:cubicBezTo>
                    <a:pt x="42606" y="0"/>
                    <a:pt x="36944" y="1251"/>
                    <a:pt x="32624" y="3753"/>
                  </a:cubicBezTo>
                  <a:cubicBezTo>
                    <a:pt x="25285" y="7990"/>
                    <a:pt x="24185" y="14461"/>
                    <a:pt x="29288" y="19364"/>
                  </a:cubicBezTo>
                  <a:cubicBezTo>
                    <a:pt x="28988" y="19431"/>
                    <a:pt x="28721" y="19564"/>
                    <a:pt x="28454" y="19698"/>
                  </a:cubicBezTo>
                  <a:lnTo>
                    <a:pt x="1135" y="35476"/>
                  </a:lnTo>
                  <a:cubicBezTo>
                    <a:pt x="1" y="36143"/>
                    <a:pt x="1" y="37210"/>
                    <a:pt x="1135" y="37878"/>
                  </a:cubicBezTo>
                  <a:lnTo>
                    <a:pt x="2869" y="38878"/>
                  </a:lnTo>
                  <a:cubicBezTo>
                    <a:pt x="3489" y="39196"/>
                    <a:pt x="4161" y="39355"/>
                    <a:pt x="4833" y="39355"/>
                  </a:cubicBezTo>
                  <a:cubicBezTo>
                    <a:pt x="5571" y="39355"/>
                    <a:pt x="6308" y="39163"/>
                    <a:pt x="6972" y="38778"/>
                  </a:cubicBezTo>
                  <a:lnTo>
                    <a:pt x="32424" y="22100"/>
                  </a:lnTo>
                  <a:cubicBezTo>
                    <a:pt x="32524" y="22033"/>
                    <a:pt x="32624" y="21966"/>
                    <a:pt x="32724" y="21900"/>
                  </a:cubicBezTo>
                  <a:cubicBezTo>
                    <a:pt x="37022" y="24355"/>
                    <a:pt x="42632" y="25581"/>
                    <a:pt x="48250" y="25581"/>
                  </a:cubicBezTo>
                  <a:cubicBezTo>
                    <a:pt x="53924" y="25581"/>
                    <a:pt x="59605" y="24330"/>
                    <a:pt x="63946" y="21833"/>
                  </a:cubicBezTo>
                  <a:cubicBezTo>
                    <a:pt x="72552" y="16863"/>
                    <a:pt x="72586" y="8757"/>
                    <a:pt x="63946" y="3753"/>
                  </a:cubicBezTo>
                  <a:cubicBezTo>
                    <a:pt x="59610" y="1251"/>
                    <a:pt x="53939" y="0"/>
                    <a:pt x="48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4"/>
            <p:cNvSpPr/>
            <p:nvPr/>
          </p:nvSpPr>
          <p:spPr>
            <a:xfrm>
              <a:off x="6987747" y="3466329"/>
              <a:ext cx="694724" cy="401464"/>
            </a:xfrm>
            <a:custGeom>
              <a:avLst/>
              <a:gdLst/>
              <a:ahLst/>
              <a:cxnLst/>
              <a:rect l="l" t="t" r="r" b="b"/>
              <a:pathLst>
                <a:path w="45200" h="26120" extrusionOk="0">
                  <a:moveTo>
                    <a:pt x="22583" y="0"/>
                  </a:moveTo>
                  <a:cubicBezTo>
                    <a:pt x="10107" y="0"/>
                    <a:pt x="0" y="5838"/>
                    <a:pt x="0" y="13043"/>
                  </a:cubicBezTo>
                  <a:cubicBezTo>
                    <a:pt x="0" y="20282"/>
                    <a:pt x="10107" y="26119"/>
                    <a:pt x="22583" y="26119"/>
                  </a:cubicBezTo>
                  <a:cubicBezTo>
                    <a:pt x="35059" y="26119"/>
                    <a:pt x="45199" y="20282"/>
                    <a:pt x="45199" y="13043"/>
                  </a:cubicBezTo>
                  <a:cubicBezTo>
                    <a:pt x="45199" y="5838"/>
                    <a:pt x="35059" y="0"/>
                    <a:pt x="225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4"/>
            <p:cNvSpPr/>
            <p:nvPr/>
          </p:nvSpPr>
          <p:spPr>
            <a:xfrm>
              <a:off x="5130236" y="3114233"/>
              <a:ext cx="1575533" cy="907368"/>
            </a:xfrm>
            <a:custGeom>
              <a:avLst/>
              <a:gdLst/>
              <a:ahLst/>
              <a:cxnLst/>
              <a:rect l="l" t="t" r="r" b="b"/>
              <a:pathLst>
                <a:path w="102507" h="59035" extrusionOk="0">
                  <a:moveTo>
                    <a:pt x="96123" y="0"/>
                  </a:moveTo>
                  <a:cubicBezTo>
                    <a:pt x="95810" y="0"/>
                    <a:pt x="95502" y="75"/>
                    <a:pt x="95235" y="226"/>
                  </a:cubicBezTo>
                  <a:lnTo>
                    <a:pt x="501" y="54931"/>
                  </a:lnTo>
                  <a:cubicBezTo>
                    <a:pt x="0" y="55098"/>
                    <a:pt x="0" y="55799"/>
                    <a:pt x="501" y="55965"/>
                  </a:cubicBezTo>
                  <a:lnTo>
                    <a:pt x="5471" y="58834"/>
                  </a:lnTo>
                  <a:cubicBezTo>
                    <a:pt x="5754" y="58968"/>
                    <a:pt x="6063" y="59034"/>
                    <a:pt x="6371" y="59034"/>
                  </a:cubicBezTo>
                  <a:cubicBezTo>
                    <a:pt x="6680" y="59034"/>
                    <a:pt x="6989" y="58968"/>
                    <a:pt x="7272" y="58834"/>
                  </a:cubicBezTo>
                  <a:lnTo>
                    <a:pt x="102006" y="4162"/>
                  </a:lnTo>
                  <a:cubicBezTo>
                    <a:pt x="102507" y="3995"/>
                    <a:pt x="102507" y="3294"/>
                    <a:pt x="102006" y="3128"/>
                  </a:cubicBezTo>
                  <a:lnTo>
                    <a:pt x="97036" y="226"/>
                  </a:lnTo>
                  <a:cubicBezTo>
                    <a:pt x="96753" y="75"/>
                    <a:pt x="96436" y="0"/>
                    <a:pt x="961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4"/>
            <p:cNvSpPr/>
            <p:nvPr/>
          </p:nvSpPr>
          <p:spPr>
            <a:xfrm>
              <a:off x="4886391" y="3305005"/>
              <a:ext cx="315116" cy="416665"/>
            </a:xfrm>
            <a:custGeom>
              <a:avLst/>
              <a:gdLst/>
              <a:ahLst/>
              <a:cxnLst/>
              <a:rect l="l" t="t" r="r" b="b"/>
              <a:pathLst>
                <a:path w="20502" h="27109" extrusionOk="0">
                  <a:moveTo>
                    <a:pt x="6056" y="1"/>
                  </a:moveTo>
                  <a:cubicBezTo>
                    <a:pt x="2602" y="1"/>
                    <a:pt x="0" y="2817"/>
                    <a:pt x="3423" y="5926"/>
                  </a:cubicBezTo>
                  <a:cubicBezTo>
                    <a:pt x="7426" y="9562"/>
                    <a:pt x="14965" y="13966"/>
                    <a:pt x="16632" y="24840"/>
                  </a:cubicBezTo>
                  <a:lnTo>
                    <a:pt x="20502" y="27108"/>
                  </a:lnTo>
                  <a:cubicBezTo>
                    <a:pt x="20502" y="27108"/>
                    <a:pt x="20469" y="17435"/>
                    <a:pt x="18200" y="11564"/>
                  </a:cubicBezTo>
                  <a:cubicBezTo>
                    <a:pt x="15932" y="5660"/>
                    <a:pt x="12029" y="1490"/>
                    <a:pt x="7860" y="256"/>
                  </a:cubicBezTo>
                  <a:cubicBezTo>
                    <a:pt x="7251" y="82"/>
                    <a:pt x="6641" y="1"/>
                    <a:pt x="6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4"/>
            <p:cNvSpPr/>
            <p:nvPr/>
          </p:nvSpPr>
          <p:spPr>
            <a:xfrm>
              <a:off x="4967007" y="3333916"/>
              <a:ext cx="215026" cy="313410"/>
            </a:xfrm>
            <a:custGeom>
              <a:avLst/>
              <a:gdLst/>
              <a:ahLst/>
              <a:cxnLst/>
              <a:rect l="l" t="t" r="r" b="b"/>
              <a:pathLst>
                <a:path w="13990" h="20391" extrusionOk="0">
                  <a:moveTo>
                    <a:pt x="319" y="1"/>
                  </a:moveTo>
                  <a:cubicBezTo>
                    <a:pt x="119" y="1"/>
                    <a:pt x="0" y="288"/>
                    <a:pt x="213" y="410"/>
                  </a:cubicBezTo>
                  <a:cubicBezTo>
                    <a:pt x="3849" y="2077"/>
                    <a:pt x="11321" y="8382"/>
                    <a:pt x="13489" y="20224"/>
                  </a:cubicBezTo>
                  <a:cubicBezTo>
                    <a:pt x="13522" y="20324"/>
                    <a:pt x="13622" y="20391"/>
                    <a:pt x="13722" y="20391"/>
                  </a:cubicBezTo>
                  <a:lnTo>
                    <a:pt x="13789" y="20391"/>
                  </a:lnTo>
                  <a:cubicBezTo>
                    <a:pt x="13889" y="20391"/>
                    <a:pt x="13989" y="20257"/>
                    <a:pt x="13956" y="20124"/>
                  </a:cubicBezTo>
                  <a:cubicBezTo>
                    <a:pt x="11721" y="8115"/>
                    <a:pt x="4116" y="1710"/>
                    <a:pt x="380" y="9"/>
                  </a:cubicBezTo>
                  <a:cubicBezTo>
                    <a:pt x="359" y="3"/>
                    <a:pt x="338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4"/>
            <p:cNvSpPr/>
            <p:nvPr/>
          </p:nvSpPr>
          <p:spPr>
            <a:xfrm>
              <a:off x="4879014" y="3525042"/>
              <a:ext cx="413253" cy="442210"/>
            </a:xfrm>
            <a:custGeom>
              <a:avLst/>
              <a:gdLst/>
              <a:ahLst/>
              <a:cxnLst/>
              <a:rect l="l" t="t" r="r" b="b"/>
              <a:pathLst>
                <a:path w="26887" h="28771" extrusionOk="0">
                  <a:moveTo>
                    <a:pt x="4832" y="1"/>
                  </a:moveTo>
                  <a:cubicBezTo>
                    <a:pt x="4399" y="1"/>
                    <a:pt x="3965" y="57"/>
                    <a:pt x="3536" y="183"/>
                  </a:cubicBezTo>
                  <a:cubicBezTo>
                    <a:pt x="1234" y="850"/>
                    <a:pt x="0" y="3386"/>
                    <a:pt x="934" y="5621"/>
                  </a:cubicBezTo>
                  <a:cubicBezTo>
                    <a:pt x="1301" y="6521"/>
                    <a:pt x="2002" y="7288"/>
                    <a:pt x="2502" y="8122"/>
                  </a:cubicBezTo>
                  <a:cubicBezTo>
                    <a:pt x="3002" y="8956"/>
                    <a:pt x="3269" y="9924"/>
                    <a:pt x="2902" y="10858"/>
                  </a:cubicBezTo>
                  <a:cubicBezTo>
                    <a:pt x="2602" y="11525"/>
                    <a:pt x="2102" y="12058"/>
                    <a:pt x="1868" y="12759"/>
                  </a:cubicBezTo>
                  <a:cubicBezTo>
                    <a:pt x="1268" y="14594"/>
                    <a:pt x="1601" y="16228"/>
                    <a:pt x="3436" y="17162"/>
                  </a:cubicBezTo>
                  <a:cubicBezTo>
                    <a:pt x="5304" y="18129"/>
                    <a:pt x="8306" y="17396"/>
                    <a:pt x="9274" y="19764"/>
                  </a:cubicBezTo>
                  <a:cubicBezTo>
                    <a:pt x="9607" y="20698"/>
                    <a:pt x="9640" y="21699"/>
                    <a:pt x="9807" y="22633"/>
                  </a:cubicBezTo>
                  <a:cubicBezTo>
                    <a:pt x="10241" y="24567"/>
                    <a:pt x="11342" y="26269"/>
                    <a:pt x="12976" y="27403"/>
                  </a:cubicBezTo>
                  <a:cubicBezTo>
                    <a:pt x="14177" y="28237"/>
                    <a:pt x="15578" y="28704"/>
                    <a:pt x="17046" y="28770"/>
                  </a:cubicBezTo>
                  <a:cubicBezTo>
                    <a:pt x="17046" y="28770"/>
                    <a:pt x="19814" y="27169"/>
                    <a:pt x="20982" y="26469"/>
                  </a:cubicBezTo>
                  <a:cubicBezTo>
                    <a:pt x="22817" y="25435"/>
                    <a:pt x="26052" y="23567"/>
                    <a:pt x="26052" y="23567"/>
                  </a:cubicBezTo>
                  <a:cubicBezTo>
                    <a:pt x="26686" y="22433"/>
                    <a:pt x="26886" y="21565"/>
                    <a:pt x="26886" y="19430"/>
                  </a:cubicBezTo>
                  <a:cubicBezTo>
                    <a:pt x="26886" y="17296"/>
                    <a:pt x="25619" y="13893"/>
                    <a:pt x="22716" y="12492"/>
                  </a:cubicBezTo>
                  <a:cubicBezTo>
                    <a:pt x="21849" y="12058"/>
                    <a:pt x="20715" y="11792"/>
                    <a:pt x="20181" y="10824"/>
                  </a:cubicBezTo>
                  <a:cubicBezTo>
                    <a:pt x="19681" y="9857"/>
                    <a:pt x="19914" y="8189"/>
                    <a:pt x="19781" y="7222"/>
                  </a:cubicBezTo>
                  <a:cubicBezTo>
                    <a:pt x="19614" y="5954"/>
                    <a:pt x="19347" y="4586"/>
                    <a:pt x="18447" y="3719"/>
                  </a:cubicBezTo>
                  <a:cubicBezTo>
                    <a:pt x="17614" y="2887"/>
                    <a:pt x="16297" y="2681"/>
                    <a:pt x="15049" y="2681"/>
                  </a:cubicBezTo>
                  <a:cubicBezTo>
                    <a:pt x="14947" y="2681"/>
                    <a:pt x="14845" y="2683"/>
                    <a:pt x="14744" y="2685"/>
                  </a:cubicBezTo>
                  <a:cubicBezTo>
                    <a:pt x="14272" y="2685"/>
                    <a:pt x="13801" y="2703"/>
                    <a:pt x="13329" y="2703"/>
                  </a:cubicBezTo>
                  <a:cubicBezTo>
                    <a:pt x="12700" y="2703"/>
                    <a:pt x="12071" y="2671"/>
                    <a:pt x="11442" y="2518"/>
                  </a:cubicBezTo>
                  <a:cubicBezTo>
                    <a:pt x="10374" y="2285"/>
                    <a:pt x="9507" y="1651"/>
                    <a:pt x="8573" y="1117"/>
                  </a:cubicBezTo>
                  <a:cubicBezTo>
                    <a:pt x="7401" y="494"/>
                    <a:pt x="6117" y="1"/>
                    <a:pt x="4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4"/>
            <p:cNvSpPr/>
            <p:nvPr/>
          </p:nvSpPr>
          <p:spPr>
            <a:xfrm>
              <a:off x="4980517" y="3708068"/>
              <a:ext cx="163629" cy="29772"/>
            </a:xfrm>
            <a:custGeom>
              <a:avLst/>
              <a:gdLst/>
              <a:ahLst/>
              <a:cxnLst/>
              <a:rect l="l" t="t" r="r" b="b"/>
              <a:pathLst>
                <a:path w="10646" h="1937" extrusionOk="0">
                  <a:moveTo>
                    <a:pt x="4554" y="1"/>
                  </a:moveTo>
                  <a:cubicBezTo>
                    <a:pt x="3072" y="1"/>
                    <a:pt x="1585" y="271"/>
                    <a:pt x="168" y="818"/>
                  </a:cubicBezTo>
                  <a:cubicBezTo>
                    <a:pt x="68" y="851"/>
                    <a:pt x="1" y="984"/>
                    <a:pt x="68" y="1084"/>
                  </a:cubicBezTo>
                  <a:cubicBezTo>
                    <a:pt x="101" y="1151"/>
                    <a:pt x="168" y="1185"/>
                    <a:pt x="234" y="1218"/>
                  </a:cubicBezTo>
                  <a:lnTo>
                    <a:pt x="368" y="1218"/>
                  </a:lnTo>
                  <a:cubicBezTo>
                    <a:pt x="1723" y="687"/>
                    <a:pt x="3142" y="425"/>
                    <a:pt x="4557" y="425"/>
                  </a:cubicBezTo>
                  <a:cubicBezTo>
                    <a:pt x="6521" y="425"/>
                    <a:pt x="8477" y="930"/>
                    <a:pt x="10242" y="1918"/>
                  </a:cubicBezTo>
                  <a:cubicBezTo>
                    <a:pt x="10271" y="1931"/>
                    <a:pt x="10300" y="1937"/>
                    <a:pt x="10328" y="1937"/>
                  </a:cubicBezTo>
                  <a:cubicBezTo>
                    <a:pt x="10519" y="1937"/>
                    <a:pt x="10646" y="1664"/>
                    <a:pt x="10442" y="1518"/>
                  </a:cubicBezTo>
                  <a:cubicBezTo>
                    <a:pt x="8625" y="513"/>
                    <a:pt x="6595" y="1"/>
                    <a:pt x="4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4"/>
            <p:cNvSpPr/>
            <p:nvPr/>
          </p:nvSpPr>
          <p:spPr>
            <a:xfrm>
              <a:off x="4953866" y="3565081"/>
              <a:ext cx="251238" cy="340138"/>
            </a:xfrm>
            <a:custGeom>
              <a:avLst/>
              <a:gdLst/>
              <a:ahLst/>
              <a:cxnLst/>
              <a:rect l="l" t="t" r="r" b="b"/>
              <a:pathLst>
                <a:path w="16346" h="22130" extrusionOk="0">
                  <a:moveTo>
                    <a:pt x="255" y="1"/>
                  </a:moveTo>
                  <a:cubicBezTo>
                    <a:pt x="173" y="1"/>
                    <a:pt x="92" y="38"/>
                    <a:pt x="67" y="113"/>
                  </a:cubicBezTo>
                  <a:cubicBezTo>
                    <a:pt x="0" y="214"/>
                    <a:pt x="67" y="347"/>
                    <a:pt x="167" y="380"/>
                  </a:cubicBezTo>
                  <a:cubicBezTo>
                    <a:pt x="6338" y="3049"/>
                    <a:pt x="15545" y="12756"/>
                    <a:pt x="15945" y="21929"/>
                  </a:cubicBezTo>
                  <a:cubicBezTo>
                    <a:pt x="15945" y="22029"/>
                    <a:pt x="16045" y="22129"/>
                    <a:pt x="16145" y="22129"/>
                  </a:cubicBezTo>
                  <a:cubicBezTo>
                    <a:pt x="16245" y="22096"/>
                    <a:pt x="16345" y="21996"/>
                    <a:pt x="16345" y="21896"/>
                  </a:cubicBezTo>
                  <a:cubicBezTo>
                    <a:pt x="15945" y="12556"/>
                    <a:pt x="6572" y="2715"/>
                    <a:pt x="334" y="13"/>
                  </a:cubicBezTo>
                  <a:cubicBezTo>
                    <a:pt x="309" y="5"/>
                    <a:pt x="282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4"/>
            <p:cNvSpPr/>
            <p:nvPr/>
          </p:nvSpPr>
          <p:spPr>
            <a:xfrm>
              <a:off x="6199727" y="2603150"/>
              <a:ext cx="480405" cy="791924"/>
            </a:xfrm>
            <a:custGeom>
              <a:avLst/>
              <a:gdLst/>
              <a:ahLst/>
              <a:cxnLst/>
              <a:rect l="l" t="t" r="r" b="b"/>
              <a:pathLst>
                <a:path w="31256" h="51524" extrusionOk="0">
                  <a:moveTo>
                    <a:pt x="28206" y="0"/>
                  </a:moveTo>
                  <a:cubicBezTo>
                    <a:pt x="27923" y="0"/>
                    <a:pt x="27645" y="85"/>
                    <a:pt x="27420" y="254"/>
                  </a:cubicBezTo>
                  <a:lnTo>
                    <a:pt x="1968" y="14931"/>
                  </a:lnTo>
                  <a:cubicBezTo>
                    <a:pt x="801" y="15698"/>
                    <a:pt x="67" y="16966"/>
                    <a:pt x="0" y="18333"/>
                  </a:cubicBezTo>
                  <a:lnTo>
                    <a:pt x="0" y="21202"/>
                  </a:lnTo>
                  <a:lnTo>
                    <a:pt x="0" y="48455"/>
                  </a:lnTo>
                  <a:cubicBezTo>
                    <a:pt x="0" y="48555"/>
                    <a:pt x="0" y="48655"/>
                    <a:pt x="0" y="48755"/>
                  </a:cubicBezTo>
                  <a:cubicBezTo>
                    <a:pt x="67" y="49389"/>
                    <a:pt x="467" y="49956"/>
                    <a:pt x="1034" y="50290"/>
                  </a:cubicBezTo>
                  <a:lnTo>
                    <a:pt x="3102" y="51490"/>
                  </a:lnTo>
                  <a:lnTo>
                    <a:pt x="3203" y="51524"/>
                  </a:lnTo>
                  <a:cubicBezTo>
                    <a:pt x="2769" y="51290"/>
                    <a:pt x="2502" y="50857"/>
                    <a:pt x="2502" y="50356"/>
                  </a:cubicBezTo>
                  <a:lnTo>
                    <a:pt x="2502" y="23771"/>
                  </a:lnTo>
                  <a:lnTo>
                    <a:pt x="2502" y="19768"/>
                  </a:lnTo>
                  <a:cubicBezTo>
                    <a:pt x="2602" y="18367"/>
                    <a:pt x="3336" y="17099"/>
                    <a:pt x="4537" y="16365"/>
                  </a:cubicBezTo>
                  <a:lnTo>
                    <a:pt x="29922" y="1688"/>
                  </a:lnTo>
                  <a:cubicBezTo>
                    <a:pt x="30175" y="1519"/>
                    <a:pt x="30469" y="1430"/>
                    <a:pt x="30760" y="1430"/>
                  </a:cubicBezTo>
                  <a:cubicBezTo>
                    <a:pt x="30929" y="1430"/>
                    <a:pt x="31097" y="1460"/>
                    <a:pt x="31256" y="1521"/>
                  </a:cubicBezTo>
                  <a:cubicBezTo>
                    <a:pt x="30822" y="1288"/>
                    <a:pt x="29221" y="354"/>
                    <a:pt x="28854" y="154"/>
                  </a:cubicBezTo>
                  <a:cubicBezTo>
                    <a:pt x="28650" y="52"/>
                    <a:pt x="28426" y="0"/>
                    <a:pt x="28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238690" y="2625283"/>
              <a:ext cx="451709" cy="772696"/>
            </a:xfrm>
            <a:custGeom>
              <a:avLst/>
              <a:gdLst/>
              <a:ahLst/>
              <a:cxnLst/>
              <a:rect l="l" t="t" r="r" b="b"/>
              <a:pathLst>
                <a:path w="29389" h="50273" extrusionOk="0">
                  <a:moveTo>
                    <a:pt x="28211" y="0"/>
                  </a:moveTo>
                  <a:cubicBezTo>
                    <a:pt x="27922" y="0"/>
                    <a:pt x="27646" y="97"/>
                    <a:pt x="27420" y="281"/>
                  </a:cubicBezTo>
                  <a:lnTo>
                    <a:pt x="2002" y="14925"/>
                  </a:lnTo>
                  <a:cubicBezTo>
                    <a:pt x="834" y="15659"/>
                    <a:pt x="100" y="16960"/>
                    <a:pt x="0" y="18328"/>
                  </a:cubicBezTo>
                  <a:lnTo>
                    <a:pt x="0" y="48916"/>
                  </a:lnTo>
                  <a:cubicBezTo>
                    <a:pt x="0" y="49699"/>
                    <a:pt x="651" y="50272"/>
                    <a:pt x="1358" y="50272"/>
                  </a:cubicBezTo>
                  <a:cubicBezTo>
                    <a:pt x="1584" y="50272"/>
                    <a:pt x="1817" y="50213"/>
                    <a:pt x="2035" y="50084"/>
                  </a:cubicBezTo>
                  <a:lnTo>
                    <a:pt x="27387" y="35440"/>
                  </a:lnTo>
                  <a:cubicBezTo>
                    <a:pt x="28554" y="34673"/>
                    <a:pt x="29288" y="33405"/>
                    <a:pt x="29388" y="32004"/>
                  </a:cubicBezTo>
                  <a:lnTo>
                    <a:pt x="29388" y="1382"/>
                  </a:lnTo>
                  <a:cubicBezTo>
                    <a:pt x="29355" y="1316"/>
                    <a:pt x="29355" y="1215"/>
                    <a:pt x="29355" y="1149"/>
                  </a:cubicBezTo>
                  <a:cubicBezTo>
                    <a:pt x="29355" y="1082"/>
                    <a:pt x="29355" y="1015"/>
                    <a:pt x="29321" y="982"/>
                  </a:cubicBezTo>
                  <a:lnTo>
                    <a:pt x="29321" y="915"/>
                  </a:lnTo>
                  <a:cubicBezTo>
                    <a:pt x="29321" y="882"/>
                    <a:pt x="29288" y="815"/>
                    <a:pt x="29288" y="748"/>
                  </a:cubicBezTo>
                  <a:cubicBezTo>
                    <a:pt x="29255" y="648"/>
                    <a:pt x="29221" y="582"/>
                    <a:pt x="29155" y="515"/>
                  </a:cubicBezTo>
                  <a:cubicBezTo>
                    <a:pt x="29155" y="448"/>
                    <a:pt x="29121" y="415"/>
                    <a:pt x="29088" y="415"/>
                  </a:cubicBezTo>
                  <a:cubicBezTo>
                    <a:pt x="29088" y="382"/>
                    <a:pt x="29054" y="348"/>
                    <a:pt x="29054" y="315"/>
                  </a:cubicBezTo>
                  <a:cubicBezTo>
                    <a:pt x="28988" y="281"/>
                    <a:pt x="28954" y="215"/>
                    <a:pt x="28921" y="181"/>
                  </a:cubicBezTo>
                  <a:cubicBezTo>
                    <a:pt x="28854" y="148"/>
                    <a:pt x="28788" y="115"/>
                    <a:pt x="28754" y="115"/>
                  </a:cubicBezTo>
                  <a:cubicBezTo>
                    <a:pt x="28575" y="38"/>
                    <a:pt x="28390" y="0"/>
                    <a:pt x="282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4"/>
            <p:cNvSpPr/>
            <p:nvPr/>
          </p:nvSpPr>
          <p:spPr>
            <a:xfrm>
              <a:off x="6209472" y="2602827"/>
              <a:ext cx="470660" cy="274416"/>
            </a:xfrm>
            <a:custGeom>
              <a:avLst/>
              <a:gdLst/>
              <a:ahLst/>
              <a:cxnLst/>
              <a:rect l="l" t="t" r="r" b="b"/>
              <a:pathLst>
                <a:path w="30622" h="17854" extrusionOk="0">
                  <a:moveTo>
                    <a:pt x="27618" y="1"/>
                  </a:moveTo>
                  <a:cubicBezTo>
                    <a:pt x="27319" y="1"/>
                    <a:pt x="27023" y="97"/>
                    <a:pt x="26786" y="275"/>
                  </a:cubicBezTo>
                  <a:lnTo>
                    <a:pt x="1368" y="14952"/>
                  </a:lnTo>
                  <a:cubicBezTo>
                    <a:pt x="801" y="15285"/>
                    <a:pt x="334" y="15786"/>
                    <a:pt x="0" y="16386"/>
                  </a:cubicBezTo>
                  <a:lnTo>
                    <a:pt x="2502" y="17854"/>
                  </a:lnTo>
                  <a:cubicBezTo>
                    <a:pt x="2835" y="17254"/>
                    <a:pt x="3302" y="16720"/>
                    <a:pt x="3903" y="16386"/>
                  </a:cubicBezTo>
                  <a:lnTo>
                    <a:pt x="29288" y="1709"/>
                  </a:lnTo>
                  <a:cubicBezTo>
                    <a:pt x="29554" y="1531"/>
                    <a:pt x="29866" y="1442"/>
                    <a:pt x="30172" y="1442"/>
                  </a:cubicBezTo>
                  <a:cubicBezTo>
                    <a:pt x="30325" y="1442"/>
                    <a:pt x="30477" y="1464"/>
                    <a:pt x="30622" y="1509"/>
                  </a:cubicBezTo>
                  <a:cubicBezTo>
                    <a:pt x="30222" y="1309"/>
                    <a:pt x="28554" y="375"/>
                    <a:pt x="28220" y="141"/>
                  </a:cubicBezTo>
                  <a:cubicBezTo>
                    <a:pt x="28030" y="46"/>
                    <a:pt x="27823" y="1"/>
                    <a:pt x="276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4"/>
            <p:cNvSpPr/>
            <p:nvPr/>
          </p:nvSpPr>
          <p:spPr>
            <a:xfrm>
              <a:off x="6468886" y="2857662"/>
              <a:ext cx="101027" cy="275938"/>
            </a:xfrm>
            <a:custGeom>
              <a:avLst/>
              <a:gdLst/>
              <a:ahLst/>
              <a:cxnLst/>
              <a:rect l="l" t="t" r="r" b="b"/>
              <a:pathLst>
                <a:path w="6573" h="17953" extrusionOk="0">
                  <a:moveTo>
                    <a:pt x="1889" y="1"/>
                  </a:moveTo>
                  <a:cubicBezTo>
                    <a:pt x="1288" y="1"/>
                    <a:pt x="651" y="176"/>
                    <a:pt x="1" y="540"/>
                  </a:cubicBezTo>
                  <a:lnTo>
                    <a:pt x="1" y="10047"/>
                  </a:lnTo>
                  <a:lnTo>
                    <a:pt x="1902" y="17953"/>
                  </a:lnTo>
                  <a:cubicBezTo>
                    <a:pt x="4938" y="14517"/>
                    <a:pt x="6572" y="8079"/>
                    <a:pt x="5605" y="3909"/>
                  </a:cubicBezTo>
                  <a:cubicBezTo>
                    <a:pt x="5012" y="1416"/>
                    <a:pt x="3598" y="1"/>
                    <a:pt x="18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4"/>
            <p:cNvSpPr/>
            <p:nvPr/>
          </p:nvSpPr>
          <p:spPr>
            <a:xfrm>
              <a:off x="6440698" y="3039243"/>
              <a:ext cx="46663" cy="125127"/>
            </a:xfrm>
            <a:custGeom>
              <a:avLst/>
              <a:gdLst/>
              <a:ahLst/>
              <a:cxnLst/>
              <a:rect l="l" t="t" r="r" b="b"/>
              <a:pathLst>
                <a:path w="3036" h="8141" extrusionOk="0">
                  <a:moveTo>
                    <a:pt x="1501" y="1"/>
                  </a:moveTo>
                  <a:lnTo>
                    <a:pt x="0" y="8140"/>
                  </a:lnTo>
                  <a:cubicBezTo>
                    <a:pt x="534" y="8073"/>
                    <a:pt x="1034" y="7873"/>
                    <a:pt x="1501" y="7606"/>
                  </a:cubicBezTo>
                  <a:cubicBezTo>
                    <a:pt x="2068" y="7273"/>
                    <a:pt x="2602" y="6839"/>
                    <a:pt x="3036" y="637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4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4"/>
            <p:cNvSpPr/>
            <p:nvPr/>
          </p:nvSpPr>
          <p:spPr>
            <a:xfrm>
              <a:off x="6374561" y="3031051"/>
              <a:ext cx="82045" cy="142034"/>
            </a:xfrm>
            <a:custGeom>
              <a:avLst/>
              <a:gdLst/>
              <a:ahLst/>
              <a:cxnLst/>
              <a:rect l="l" t="t" r="r" b="b"/>
              <a:pathLst>
                <a:path w="5338" h="9241" extrusionOk="0">
                  <a:moveTo>
                    <a:pt x="5337" y="0"/>
                  </a:moveTo>
                  <a:lnTo>
                    <a:pt x="0" y="5771"/>
                  </a:lnTo>
                  <a:cubicBezTo>
                    <a:pt x="593" y="7945"/>
                    <a:pt x="1901" y="9241"/>
                    <a:pt x="3540" y="9241"/>
                  </a:cubicBezTo>
                  <a:cubicBezTo>
                    <a:pt x="3561" y="9241"/>
                    <a:pt x="3582" y="9241"/>
                    <a:pt x="3603" y="9240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4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4"/>
            <p:cNvSpPr/>
            <p:nvPr/>
          </p:nvSpPr>
          <p:spPr>
            <a:xfrm>
              <a:off x="6373008" y="2878780"/>
              <a:ext cx="86149" cy="224064"/>
            </a:xfrm>
            <a:custGeom>
              <a:avLst/>
              <a:gdLst/>
              <a:ahLst/>
              <a:cxnLst/>
              <a:rect l="l" t="t" r="r" b="b"/>
              <a:pathLst>
                <a:path w="5605" h="14578" extrusionOk="0">
                  <a:moveTo>
                    <a:pt x="5605" y="0"/>
                  </a:moveTo>
                  <a:cubicBezTo>
                    <a:pt x="2503" y="2035"/>
                    <a:pt x="1" y="7472"/>
                    <a:pt x="1" y="12342"/>
                  </a:cubicBezTo>
                  <a:cubicBezTo>
                    <a:pt x="1" y="13076"/>
                    <a:pt x="68" y="13843"/>
                    <a:pt x="201" y="14577"/>
                  </a:cubicBezTo>
                  <a:lnTo>
                    <a:pt x="5605" y="8773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4"/>
            <p:cNvSpPr/>
            <p:nvPr/>
          </p:nvSpPr>
          <p:spPr>
            <a:xfrm>
              <a:off x="6529905" y="2891598"/>
              <a:ext cx="62556" cy="38456"/>
            </a:xfrm>
            <a:custGeom>
              <a:avLst/>
              <a:gdLst/>
              <a:ahLst/>
              <a:cxnLst/>
              <a:rect l="l" t="t" r="r" b="b"/>
              <a:pathLst>
                <a:path w="4070" h="2502" extrusionOk="0">
                  <a:moveTo>
                    <a:pt x="4003" y="0"/>
                  </a:moveTo>
                  <a:lnTo>
                    <a:pt x="3736" y="167"/>
                  </a:lnTo>
                  <a:cubicBezTo>
                    <a:pt x="3703" y="200"/>
                    <a:pt x="3670" y="267"/>
                    <a:pt x="3636" y="334"/>
                  </a:cubicBezTo>
                  <a:lnTo>
                    <a:pt x="3636" y="400"/>
                  </a:lnTo>
                  <a:lnTo>
                    <a:pt x="3670" y="400"/>
                  </a:lnTo>
                  <a:lnTo>
                    <a:pt x="3936" y="267"/>
                  </a:lnTo>
                  <a:cubicBezTo>
                    <a:pt x="4003" y="200"/>
                    <a:pt x="4036" y="167"/>
                    <a:pt x="4036" y="100"/>
                  </a:cubicBezTo>
                  <a:cubicBezTo>
                    <a:pt x="4070" y="33"/>
                    <a:pt x="4036" y="0"/>
                    <a:pt x="4003" y="0"/>
                  </a:cubicBezTo>
                  <a:close/>
                  <a:moveTo>
                    <a:pt x="3369" y="367"/>
                  </a:moveTo>
                  <a:lnTo>
                    <a:pt x="3002" y="567"/>
                  </a:lnTo>
                  <a:cubicBezTo>
                    <a:pt x="2969" y="600"/>
                    <a:pt x="2936" y="667"/>
                    <a:pt x="2936" y="734"/>
                  </a:cubicBezTo>
                  <a:lnTo>
                    <a:pt x="2936" y="834"/>
                  </a:lnTo>
                  <a:lnTo>
                    <a:pt x="3303" y="634"/>
                  </a:lnTo>
                  <a:cubicBezTo>
                    <a:pt x="3369" y="567"/>
                    <a:pt x="3403" y="534"/>
                    <a:pt x="3403" y="467"/>
                  </a:cubicBezTo>
                  <a:cubicBezTo>
                    <a:pt x="3436" y="400"/>
                    <a:pt x="3403" y="367"/>
                    <a:pt x="3369" y="367"/>
                  </a:cubicBezTo>
                  <a:close/>
                  <a:moveTo>
                    <a:pt x="2635" y="767"/>
                  </a:moveTo>
                  <a:lnTo>
                    <a:pt x="2302" y="1001"/>
                  </a:lnTo>
                  <a:cubicBezTo>
                    <a:pt x="2235" y="1034"/>
                    <a:pt x="2202" y="1101"/>
                    <a:pt x="2202" y="1168"/>
                  </a:cubicBezTo>
                  <a:lnTo>
                    <a:pt x="2202" y="1234"/>
                  </a:lnTo>
                  <a:lnTo>
                    <a:pt x="2569" y="1034"/>
                  </a:lnTo>
                  <a:cubicBezTo>
                    <a:pt x="2635" y="1001"/>
                    <a:pt x="2669" y="934"/>
                    <a:pt x="2669" y="867"/>
                  </a:cubicBezTo>
                  <a:cubicBezTo>
                    <a:pt x="2702" y="767"/>
                    <a:pt x="2702" y="767"/>
                    <a:pt x="2635" y="767"/>
                  </a:cubicBezTo>
                  <a:close/>
                  <a:moveTo>
                    <a:pt x="1935" y="1201"/>
                  </a:moveTo>
                  <a:lnTo>
                    <a:pt x="1568" y="1401"/>
                  </a:lnTo>
                  <a:cubicBezTo>
                    <a:pt x="1501" y="1468"/>
                    <a:pt x="1468" y="1501"/>
                    <a:pt x="1468" y="1568"/>
                  </a:cubicBezTo>
                  <a:lnTo>
                    <a:pt x="1468" y="1668"/>
                  </a:lnTo>
                  <a:lnTo>
                    <a:pt x="1501" y="1668"/>
                  </a:lnTo>
                  <a:lnTo>
                    <a:pt x="1868" y="1468"/>
                  </a:lnTo>
                  <a:cubicBezTo>
                    <a:pt x="1902" y="1401"/>
                    <a:pt x="1935" y="1368"/>
                    <a:pt x="1935" y="1301"/>
                  </a:cubicBezTo>
                  <a:cubicBezTo>
                    <a:pt x="1968" y="1234"/>
                    <a:pt x="1968" y="1201"/>
                    <a:pt x="1935" y="1201"/>
                  </a:cubicBezTo>
                  <a:close/>
                  <a:moveTo>
                    <a:pt x="1201" y="1601"/>
                  </a:moveTo>
                  <a:lnTo>
                    <a:pt x="834" y="1835"/>
                  </a:lnTo>
                  <a:cubicBezTo>
                    <a:pt x="767" y="1868"/>
                    <a:pt x="734" y="1935"/>
                    <a:pt x="734" y="2001"/>
                  </a:cubicBezTo>
                  <a:lnTo>
                    <a:pt x="734" y="2068"/>
                  </a:lnTo>
                  <a:lnTo>
                    <a:pt x="767" y="2068"/>
                  </a:lnTo>
                  <a:lnTo>
                    <a:pt x="1134" y="1868"/>
                  </a:lnTo>
                  <a:cubicBezTo>
                    <a:pt x="1168" y="1835"/>
                    <a:pt x="1201" y="1768"/>
                    <a:pt x="1234" y="1701"/>
                  </a:cubicBezTo>
                  <a:cubicBezTo>
                    <a:pt x="1234" y="1635"/>
                    <a:pt x="1234" y="1601"/>
                    <a:pt x="1201" y="1601"/>
                  </a:cubicBezTo>
                  <a:close/>
                  <a:moveTo>
                    <a:pt x="467" y="2035"/>
                  </a:moveTo>
                  <a:lnTo>
                    <a:pt x="100" y="2235"/>
                  </a:lnTo>
                  <a:cubicBezTo>
                    <a:pt x="67" y="2268"/>
                    <a:pt x="34" y="2335"/>
                    <a:pt x="0" y="2402"/>
                  </a:cubicBezTo>
                  <a:lnTo>
                    <a:pt x="0" y="2502"/>
                  </a:lnTo>
                  <a:lnTo>
                    <a:pt x="34" y="2502"/>
                  </a:lnTo>
                  <a:lnTo>
                    <a:pt x="401" y="2302"/>
                  </a:lnTo>
                  <a:cubicBezTo>
                    <a:pt x="434" y="2235"/>
                    <a:pt x="467" y="2202"/>
                    <a:pt x="501" y="2135"/>
                  </a:cubicBezTo>
                  <a:cubicBezTo>
                    <a:pt x="501" y="2068"/>
                    <a:pt x="501" y="2035"/>
                    <a:pt x="467" y="203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4"/>
            <p:cNvSpPr/>
            <p:nvPr/>
          </p:nvSpPr>
          <p:spPr>
            <a:xfrm>
              <a:off x="6339686" y="2991565"/>
              <a:ext cx="62049" cy="38471"/>
            </a:xfrm>
            <a:custGeom>
              <a:avLst/>
              <a:gdLst/>
              <a:ahLst/>
              <a:cxnLst/>
              <a:rect l="l" t="t" r="r" b="b"/>
              <a:pathLst>
                <a:path w="4037" h="2503" extrusionOk="0">
                  <a:moveTo>
                    <a:pt x="4004" y="1"/>
                  </a:moveTo>
                  <a:lnTo>
                    <a:pt x="3737" y="134"/>
                  </a:lnTo>
                  <a:cubicBezTo>
                    <a:pt x="3703" y="201"/>
                    <a:pt x="3670" y="234"/>
                    <a:pt x="3637" y="301"/>
                  </a:cubicBezTo>
                  <a:lnTo>
                    <a:pt x="3637" y="401"/>
                  </a:lnTo>
                  <a:lnTo>
                    <a:pt x="3670" y="401"/>
                  </a:lnTo>
                  <a:lnTo>
                    <a:pt x="3937" y="268"/>
                  </a:lnTo>
                  <a:cubicBezTo>
                    <a:pt x="3970" y="201"/>
                    <a:pt x="4004" y="167"/>
                    <a:pt x="4037" y="101"/>
                  </a:cubicBezTo>
                  <a:cubicBezTo>
                    <a:pt x="4037" y="34"/>
                    <a:pt x="4037" y="1"/>
                    <a:pt x="4004" y="1"/>
                  </a:cubicBezTo>
                  <a:close/>
                  <a:moveTo>
                    <a:pt x="3370" y="368"/>
                  </a:moveTo>
                  <a:lnTo>
                    <a:pt x="3003" y="568"/>
                  </a:lnTo>
                  <a:cubicBezTo>
                    <a:pt x="2970" y="601"/>
                    <a:pt x="2936" y="668"/>
                    <a:pt x="2903" y="735"/>
                  </a:cubicBezTo>
                  <a:cubicBezTo>
                    <a:pt x="2903" y="768"/>
                    <a:pt x="2903" y="801"/>
                    <a:pt x="2903" y="835"/>
                  </a:cubicBezTo>
                  <a:lnTo>
                    <a:pt x="2936" y="835"/>
                  </a:lnTo>
                  <a:lnTo>
                    <a:pt x="3303" y="601"/>
                  </a:lnTo>
                  <a:cubicBezTo>
                    <a:pt x="3370" y="568"/>
                    <a:pt x="3403" y="501"/>
                    <a:pt x="3403" y="434"/>
                  </a:cubicBezTo>
                  <a:cubicBezTo>
                    <a:pt x="3437" y="368"/>
                    <a:pt x="3403" y="368"/>
                    <a:pt x="3370" y="368"/>
                  </a:cubicBezTo>
                  <a:close/>
                  <a:moveTo>
                    <a:pt x="2636" y="768"/>
                  </a:moveTo>
                  <a:lnTo>
                    <a:pt x="2302" y="968"/>
                  </a:lnTo>
                  <a:cubicBezTo>
                    <a:pt x="2236" y="1035"/>
                    <a:pt x="2202" y="1068"/>
                    <a:pt x="2202" y="1135"/>
                  </a:cubicBezTo>
                  <a:lnTo>
                    <a:pt x="2202" y="1235"/>
                  </a:lnTo>
                  <a:lnTo>
                    <a:pt x="2569" y="1035"/>
                  </a:lnTo>
                  <a:cubicBezTo>
                    <a:pt x="2636" y="968"/>
                    <a:pt x="2669" y="935"/>
                    <a:pt x="2669" y="868"/>
                  </a:cubicBezTo>
                  <a:cubicBezTo>
                    <a:pt x="2703" y="768"/>
                    <a:pt x="2669" y="768"/>
                    <a:pt x="2636" y="768"/>
                  </a:cubicBezTo>
                  <a:close/>
                  <a:moveTo>
                    <a:pt x="1955" y="1188"/>
                  </a:moveTo>
                  <a:cubicBezTo>
                    <a:pt x="1951" y="1188"/>
                    <a:pt x="1944" y="1193"/>
                    <a:pt x="1935" y="1202"/>
                  </a:cubicBezTo>
                  <a:lnTo>
                    <a:pt x="1569" y="1402"/>
                  </a:lnTo>
                  <a:cubicBezTo>
                    <a:pt x="1502" y="1435"/>
                    <a:pt x="1468" y="1502"/>
                    <a:pt x="1468" y="1568"/>
                  </a:cubicBezTo>
                  <a:lnTo>
                    <a:pt x="1468" y="1635"/>
                  </a:lnTo>
                  <a:lnTo>
                    <a:pt x="1502" y="1669"/>
                  </a:lnTo>
                  <a:lnTo>
                    <a:pt x="1869" y="1435"/>
                  </a:lnTo>
                  <a:cubicBezTo>
                    <a:pt x="1902" y="1402"/>
                    <a:pt x="1935" y="1335"/>
                    <a:pt x="1935" y="1268"/>
                  </a:cubicBezTo>
                  <a:cubicBezTo>
                    <a:pt x="1960" y="1219"/>
                    <a:pt x="1966" y="1188"/>
                    <a:pt x="1955" y="1188"/>
                  </a:cubicBezTo>
                  <a:close/>
                  <a:moveTo>
                    <a:pt x="1221" y="1589"/>
                  </a:moveTo>
                  <a:cubicBezTo>
                    <a:pt x="1216" y="1589"/>
                    <a:pt x="1210" y="1593"/>
                    <a:pt x="1202" y="1602"/>
                  </a:cubicBezTo>
                  <a:lnTo>
                    <a:pt x="835" y="1802"/>
                  </a:lnTo>
                  <a:cubicBezTo>
                    <a:pt x="768" y="1869"/>
                    <a:pt x="735" y="1902"/>
                    <a:pt x="735" y="1969"/>
                  </a:cubicBezTo>
                  <a:lnTo>
                    <a:pt x="735" y="2069"/>
                  </a:lnTo>
                  <a:lnTo>
                    <a:pt x="768" y="2069"/>
                  </a:lnTo>
                  <a:lnTo>
                    <a:pt x="1135" y="1869"/>
                  </a:lnTo>
                  <a:cubicBezTo>
                    <a:pt x="1168" y="1802"/>
                    <a:pt x="1202" y="1769"/>
                    <a:pt x="1235" y="1702"/>
                  </a:cubicBezTo>
                  <a:cubicBezTo>
                    <a:pt x="1235" y="1627"/>
                    <a:pt x="1235" y="1589"/>
                    <a:pt x="1221" y="1589"/>
                  </a:cubicBezTo>
                  <a:close/>
                  <a:moveTo>
                    <a:pt x="488" y="2022"/>
                  </a:moveTo>
                  <a:cubicBezTo>
                    <a:pt x="483" y="2022"/>
                    <a:pt x="477" y="2027"/>
                    <a:pt x="468" y="2035"/>
                  </a:cubicBezTo>
                  <a:lnTo>
                    <a:pt x="101" y="2236"/>
                  </a:lnTo>
                  <a:cubicBezTo>
                    <a:pt x="67" y="2269"/>
                    <a:pt x="34" y="2336"/>
                    <a:pt x="1" y="2402"/>
                  </a:cubicBezTo>
                  <a:lnTo>
                    <a:pt x="1" y="2502"/>
                  </a:lnTo>
                  <a:lnTo>
                    <a:pt x="34" y="2502"/>
                  </a:lnTo>
                  <a:lnTo>
                    <a:pt x="401" y="2269"/>
                  </a:lnTo>
                  <a:cubicBezTo>
                    <a:pt x="434" y="2236"/>
                    <a:pt x="468" y="2169"/>
                    <a:pt x="501" y="2102"/>
                  </a:cubicBezTo>
                  <a:cubicBezTo>
                    <a:pt x="501" y="2053"/>
                    <a:pt x="501" y="2022"/>
                    <a:pt x="488" y="2022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4"/>
            <p:cNvSpPr/>
            <p:nvPr/>
          </p:nvSpPr>
          <p:spPr>
            <a:xfrm>
              <a:off x="6521191" y="2926073"/>
              <a:ext cx="7193" cy="11036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0"/>
                  </a:moveTo>
                  <a:cubicBezTo>
                    <a:pt x="298" y="0"/>
                    <a:pt x="267" y="9"/>
                    <a:pt x="234" y="25"/>
                  </a:cubicBezTo>
                  <a:cubicBezTo>
                    <a:pt x="100" y="125"/>
                    <a:pt x="0" y="292"/>
                    <a:pt x="0" y="492"/>
                  </a:cubicBezTo>
                  <a:cubicBezTo>
                    <a:pt x="0" y="642"/>
                    <a:pt x="56" y="717"/>
                    <a:pt x="141" y="717"/>
                  </a:cubicBezTo>
                  <a:cubicBezTo>
                    <a:pt x="169" y="717"/>
                    <a:pt x="200" y="709"/>
                    <a:pt x="234" y="692"/>
                  </a:cubicBezTo>
                  <a:cubicBezTo>
                    <a:pt x="367" y="592"/>
                    <a:pt x="467" y="426"/>
                    <a:pt x="467" y="225"/>
                  </a:cubicBezTo>
                  <a:cubicBezTo>
                    <a:pt x="467" y="75"/>
                    <a:pt x="411" y="0"/>
                    <a:pt x="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4"/>
            <p:cNvSpPr/>
            <p:nvPr/>
          </p:nvSpPr>
          <p:spPr>
            <a:xfrm>
              <a:off x="6398646" y="2986631"/>
              <a:ext cx="7193" cy="11420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1"/>
                  </a:moveTo>
                  <a:cubicBezTo>
                    <a:pt x="289" y="1"/>
                    <a:pt x="262" y="8"/>
                    <a:pt x="234" y="21"/>
                  </a:cubicBezTo>
                  <a:cubicBezTo>
                    <a:pt x="68" y="155"/>
                    <a:pt x="1" y="322"/>
                    <a:pt x="1" y="522"/>
                  </a:cubicBezTo>
                  <a:cubicBezTo>
                    <a:pt x="1" y="653"/>
                    <a:pt x="63" y="743"/>
                    <a:pt x="154" y="743"/>
                  </a:cubicBezTo>
                  <a:cubicBezTo>
                    <a:pt x="179" y="743"/>
                    <a:pt x="206" y="736"/>
                    <a:pt x="234" y="722"/>
                  </a:cubicBezTo>
                  <a:cubicBezTo>
                    <a:pt x="368" y="622"/>
                    <a:pt x="468" y="422"/>
                    <a:pt x="468" y="255"/>
                  </a:cubicBezTo>
                  <a:cubicBezTo>
                    <a:pt x="468" y="97"/>
                    <a:pt x="405" y="1"/>
                    <a:pt x="3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4"/>
            <p:cNvSpPr/>
            <p:nvPr/>
          </p:nvSpPr>
          <p:spPr>
            <a:xfrm>
              <a:off x="6460694" y="3135828"/>
              <a:ext cx="6671" cy="11420"/>
            </a:xfrm>
            <a:custGeom>
              <a:avLst/>
              <a:gdLst/>
              <a:ahLst/>
              <a:cxnLst/>
              <a:rect l="l" t="t" r="r" b="b"/>
              <a:pathLst>
                <a:path w="434" h="743" extrusionOk="0">
                  <a:moveTo>
                    <a:pt x="279" y="1"/>
                  </a:moveTo>
                  <a:cubicBezTo>
                    <a:pt x="254" y="1"/>
                    <a:pt x="228" y="7"/>
                    <a:pt x="200" y="21"/>
                  </a:cubicBezTo>
                  <a:cubicBezTo>
                    <a:pt x="67" y="155"/>
                    <a:pt x="0" y="322"/>
                    <a:pt x="0" y="488"/>
                  </a:cubicBezTo>
                  <a:cubicBezTo>
                    <a:pt x="0" y="647"/>
                    <a:pt x="63" y="742"/>
                    <a:pt x="138" y="742"/>
                  </a:cubicBezTo>
                  <a:cubicBezTo>
                    <a:pt x="158" y="742"/>
                    <a:pt x="179" y="736"/>
                    <a:pt x="200" y="722"/>
                  </a:cubicBezTo>
                  <a:cubicBezTo>
                    <a:pt x="367" y="588"/>
                    <a:pt x="434" y="422"/>
                    <a:pt x="434" y="255"/>
                  </a:cubicBezTo>
                  <a:cubicBezTo>
                    <a:pt x="434" y="97"/>
                    <a:pt x="371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4"/>
            <p:cNvSpPr/>
            <p:nvPr/>
          </p:nvSpPr>
          <p:spPr>
            <a:xfrm>
              <a:off x="6605265" y="2864424"/>
              <a:ext cx="13357" cy="26667"/>
            </a:xfrm>
            <a:custGeom>
              <a:avLst/>
              <a:gdLst/>
              <a:ahLst/>
              <a:cxnLst/>
              <a:rect l="l" t="t" r="r" b="b"/>
              <a:pathLst>
                <a:path w="869" h="1735" extrusionOk="0">
                  <a:moveTo>
                    <a:pt x="468" y="600"/>
                  </a:moveTo>
                  <a:lnTo>
                    <a:pt x="468" y="1101"/>
                  </a:lnTo>
                  <a:lnTo>
                    <a:pt x="234" y="1268"/>
                  </a:lnTo>
                  <a:lnTo>
                    <a:pt x="234" y="1268"/>
                  </a:lnTo>
                  <a:lnTo>
                    <a:pt x="468" y="600"/>
                  </a:lnTo>
                  <a:close/>
                  <a:moveTo>
                    <a:pt x="668" y="0"/>
                  </a:moveTo>
                  <a:lnTo>
                    <a:pt x="568" y="67"/>
                  </a:lnTo>
                  <a:cubicBezTo>
                    <a:pt x="534" y="100"/>
                    <a:pt x="501" y="133"/>
                    <a:pt x="501" y="167"/>
                  </a:cubicBezTo>
                  <a:lnTo>
                    <a:pt x="34" y="1334"/>
                  </a:lnTo>
                  <a:lnTo>
                    <a:pt x="1" y="1401"/>
                  </a:lnTo>
                  <a:cubicBezTo>
                    <a:pt x="1" y="1434"/>
                    <a:pt x="1" y="1468"/>
                    <a:pt x="1" y="1468"/>
                  </a:cubicBezTo>
                  <a:lnTo>
                    <a:pt x="1" y="1635"/>
                  </a:lnTo>
                  <a:cubicBezTo>
                    <a:pt x="1" y="1668"/>
                    <a:pt x="1" y="1668"/>
                    <a:pt x="1" y="1668"/>
                  </a:cubicBezTo>
                  <a:cubicBezTo>
                    <a:pt x="1" y="1685"/>
                    <a:pt x="1" y="1693"/>
                    <a:pt x="5" y="1693"/>
                  </a:cubicBezTo>
                  <a:cubicBezTo>
                    <a:pt x="9" y="1693"/>
                    <a:pt x="17" y="1685"/>
                    <a:pt x="34" y="1668"/>
                  </a:cubicBezTo>
                  <a:lnTo>
                    <a:pt x="501" y="1401"/>
                  </a:lnTo>
                  <a:lnTo>
                    <a:pt x="501" y="1701"/>
                  </a:lnTo>
                  <a:cubicBezTo>
                    <a:pt x="501" y="1701"/>
                    <a:pt x="501" y="1701"/>
                    <a:pt x="501" y="1735"/>
                  </a:cubicBezTo>
                  <a:lnTo>
                    <a:pt x="534" y="1735"/>
                  </a:lnTo>
                  <a:lnTo>
                    <a:pt x="668" y="1668"/>
                  </a:lnTo>
                  <a:cubicBezTo>
                    <a:pt x="668" y="1635"/>
                    <a:pt x="701" y="1635"/>
                    <a:pt x="701" y="1635"/>
                  </a:cubicBezTo>
                  <a:cubicBezTo>
                    <a:pt x="701" y="1601"/>
                    <a:pt x="701" y="1601"/>
                    <a:pt x="701" y="1568"/>
                  </a:cubicBezTo>
                  <a:lnTo>
                    <a:pt x="701" y="1301"/>
                  </a:lnTo>
                  <a:lnTo>
                    <a:pt x="835" y="1201"/>
                  </a:lnTo>
                  <a:cubicBezTo>
                    <a:pt x="868" y="1201"/>
                    <a:pt x="868" y="1168"/>
                    <a:pt x="868" y="1168"/>
                  </a:cubicBezTo>
                  <a:cubicBezTo>
                    <a:pt x="868" y="1168"/>
                    <a:pt x="868" y="1134"/>
                    <a:pt x="868" y="1134"/>
                  </a:cubicBezTo>
                  <a:lnTo>
                    <a:pt x="868" y="967"/>
                  </a:lnTo>
                  <a:cubicBezTo>
                    <a:pt x="868" y="934"/>
                    <a:pt x="868" y="934"/>
                    <a:pt x="868" y="901"/>
                  </a:cubicBezTo>
                  <a:lnTo>
                    <a:pt x="835" y="901"/>
                  </a:lnTo>
                  <a:lnTo>
                    <a:pt x="701" y="1001"/>
                  </a:lnTo>
                  <a:lnTo>
                    <a:pt x="701" y="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4"/>
            <p:cNvSpPr/>
            <p:nvPr/>
          </p:nvSpPr>
          <p:spPr>
            <a:xfrm>
              <a:off x="6620143" y="2855694"/>
              <a:ext cx="12834" cy="29249"/>
            </a:xfrm>
            <a:custGeom>
              <a:avLst/>
              <a:gdLst/>
              <a:ahLst/>
              <a:cxnLst/>
              <a:rect l="l" t="t" r="r" b="b"/>
              <a:pathLst>
                <a:path w="835" h="1903" extrusionOk="0">
                  <a:moveTo>
                    <a:pt x="701" y="1"/>
                  </a:moveTo>
                  <a:lnTo>
                    <a:pt x="134" y="301"/>
                  </a:lnTo>
                  <a:cubicBezTo>
                    <a:pt x="100" y="335"/>
                    <a:pt x="100" y="335"/>
                    <a:pt x="100" y="368"/>
                  </a:cubicBezTo>
                  <a:cubicBezTo>
                    <a:pt x="100" y="368"/>
                    <a:pt x="100" y="401"/>
                    <a:pt x="100" y="401"/>
                  </a:cubicBezTo>
                  <a:lnTo>
                    <a:pt x="67" y="1235"/>
                  </a:lnTo>
                  <a:lnTo>
                    <a:pt x="67" y="1269"/>
                  </a:lnTo>
                  <a:lnTo>
                    <a:pt x="234" y="1202"/>
                  </a:lnTo>
                  <a:cubicBezTo>
                    <a:pt x="234" y="1168"/>
                    <a:pt x="234" y="1168"/>
                    <a:pt x="267" y="1168"/>
                  </a:cubicBezTo>
                  <a:cubicBezTo>
                    <a:pt x="267" y="1135"/>
                    <a:pt x="267" y="1135"/>
                    <a:pt x="300" y="1102"/>
                  </a:cubicBezTo>
                  <a:cubicBezTo>
                    <a:pt x="300" y="1102"/>
                    <a:pt x="300" y="1068"/>
                    <a:pt x="334" y="1068"/>
                  </a:cubicBezTo>
                  <a:lnTo>
                    <a:pt x="400" y="1002"/>
                  </a:lnTo>
                  <a:cubicBezTo>
                    <a:pt x="417" y="985"/>
                    <a:pt x="442" y="977"/>
                    <a:pt x="467" y="977"/>
                  </a:cubicBezTo>
                  <a:cubicBezTo>
                    <a:pt x="492" y="977"/>
                    <a:pt x="517" y="985"/>
                    <a:pt x="534" y="1002"/>
                  </a:cubicBezTo>
                  <a:cubicBezTo>
                    <a:pt x="567" y="1035"/>
                    <a:pt x="601" y="1102"/>
                    <a:pt x="601" y="1168"/>
                  </a:cubicBezTo>
                  <a:cubicBezTo>
                    <a:pt x="601" y="1235"/>
                    <a:pt x="567" y="1302"/>
                    <a:pt x="534" y="1402"/>
                  </a:cubicBezTo>
                  <a:cubicBezTo>
                    <a:pt x="500" y="1435"/>
                    <a:pt x="467" y="1502"/>
                    <a:pt x="400" y="1535"/>
                  </a:cubicBezTo>
                  <a:lnTo>
                    <a:pt x="334" y="1569"/>
                  </a:lnTo>
                  <a:lnTo>
                    <a:pt x="267" y="1569"/>
                  </a:lnTo>
                  <a:cubicBezTo>
                    <a:pt x="267" y="1569"/>
                    <a:pt x="234" y="1569"/>
                    <a:pt x="234" y="1535"/>
                  </a:cubicBezTo>
                  <a:cubicBezTo>
                    <a:pt x="200" y="1502"/>
                    <a:pt x="200" y="1502"/>
                    <a:pt x="200" y="1469"/>
                  </a:cubicBezTo>
                  <a:lnTo>
                    <a:pt x="200" y="1435"/>
                  </a:lnTo>
                  <a:lnTo>
                    <a:pt x="167" y="1435"/>
                  </a:lnTo>
                  <a:lnTo>
                    <a:pt x="67" y="1502"/>
                  </a:lnTo>
                  <a:cubicBezTo>
                    <a:pt x="33" y="1502"/>
                    <a:pt x="33" y="1535"/>
                    <a:pt x="33" y="1535"/>
                  </a:cubicBezTo>
                  <a:cubicBezTo>
                    <a:pt x="0" y="1569"/>
                    <a:pt x="0" y="1569"/>
                    <a:pt x="33" y="1602"/>
                  </a:cubicBezTo>
                  <a:cubicBezTo>
                    <a:pt x="33" y="1635"/>
                    <a:pt x="33" y="1702"/>
                    <a:pt x="67" y="1769"/>
                  </a:cubicBezTo>
                  <a:cubicBezTo>
                    <a:pt x="67" y="1802"/>
                    <a:pt x="100" y="1836"/>
                    <a:pt x="134" y="1869"/>
                  </a:cubicBezTo>
                  <a:cubicBezTo>
                    <a:pt x="167" y="1902"/>
                    <a:pt x="200" y="1902"/>
                    <a:pt x="267" y="1902"/>
                  </a:cubicBezTo>
                  <a:cubicBezTo>
                    <a:pt x="300" y="1869"/>
                    <a:pt x="367" y="1869"/>
                    <a:pt x="434" y="1836"/>
                  </a:cubicBezTo>
                  <a:cubicBezTo>
                    <a:pt x="500" y="1802"/>
                    <a:pt x="534" y="1736"/>
                    <a:pt x="601" y="1702"/>
                  </a:cubicBezTo>
                  <a:cubicBezTo>
                    <a:pt x="634" y="1635"/>
                    <a:pt x="667" y="1602"/>
                    <a:pt x="701" y="1535"/>
                  </a:cubicBezTo>
                  <a:cubicBezTo>
                    <a:pt x="767" y="1469"/>
                    <a:pt x="767" y="1369"/>
                    <a:pt x="801" y="1302"/>
                  </a:cubicBezTo>
                  <a:cubicBezTo>
                    <a:pt x="834" y="1202"/>
                    <a:pt x="834" y="1135"/>
                    <a:pt x="834" y="1035"/>
                  </a:cubicBezTo>
                  <a:cubicBezTo>
                    <a:pt x="834" y="968"/>
                    <a:pt x="834" y="868"/>
                    <a:pt x="801" y="802"/>
                  </a:cubicBezTo>
                  <a:cubicBezTo>
                    <a:pt x="801" y="768"/>
                    <a:pt x="767" y="735"/>
                    <a:pt x="734" y="701"/>
                  </a:cubicBezTo>
                  <a:cubicBezTo>
                    <a:pt x="687" y="678"/>
                    <a:pt x="656" y="654"/>
                    <a:pt x="631" y="654"/>
                  </a:cubicBezTo>
                  <a:cubicBezTo>
                    <a:pt x="620" y="654"/>
                    <a:pt x="610" y="658"/>
                    <a:pt x="601" y="668"/>
                  </a:cubicBezTo>
                  <a:cubicBezTo>
                    <a:pt x="534" y="668"/>
                    <a:pt x="467" y="668"/>
                    <a:pt x="434" y="701"/>
                  </a:cubicBezTo>
                  <a:lnTo>
                    <a:pt x="367" y="768"/>
                  </a:lnTo>
                  <a:cubicBezTo>
                    <a:pt x="334" y="768"/>
                    <a:pt x="300" y="802"/>
                    <a:pt x="300" y="835"/>
                  </a:cubicBezTo>
                  <a:lnTo>
                    <a:pt x="300" y="535"/>
                  </a:lnTo>
                  <a:lnTo>
                    <a:pt x="701" y="268"/>
                  </a:lnTo>
                  <a:cubicBezTo>
                    <a:pt x="701" y="268"/>
                    <a:pt x="734" y="268"/>
                    <a:pt x="734" y="234"/>
                  </a:cubicBezTo>
                  <a:cubicBezTo>
                    <a:pt x="734" y="234"/>
                    <a:pt x="734" y="201"/>
                    <a:pt x="734" y="201"/>
                  </a:cubicBezTo>
                  <a:lnTo>
                    <a:pt x="734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4"/>
            <p:cNvSpPr/>
            <p:nvPr/>
          </p:nvSpPr>
          <p:spPr>
            <a:xfrm>
              <a:off x="6634498" y="2844428"/>
              <a:ext cx="16922" cy="32815"/>
            </a:xfrm>
            <a:custGeom>
              <a:avLst/>
              <a:gdLst/>
              <a:ahLst/>
              <a:cxnLst/>
              <a:rect l="l" t="t" r="r" b="b"/>
              <a:pathLst>
                <a:path w="1101" h="2135" extrusionOk="0">
                  <a:moveTo>
                    <a:pt x="300" y="634"/>
                  </a:moveTo>
                  <a:cubicBezTo>
                    <a:pt x="334" y="667"/>
                    <a:pt x="334" y="701"/>
                    <a:pt x="300" y="701"/>
                  </a:cubicBezTo>
                  <a:cubicBezTo>
                    <a:pt x="300" y="734"/>
                    <a:pt x="300" y="734"/>
                    <a:pt x="300" y="734"/>
                  </a:cubicBezTo>
                  <a:lnTo>
                    <a:pt x="300" y="867"/>
                  </a:lnTo>
                  <a:cubicBezTo>
                    <a:pt x="300" y="901"/>
                    <a:pt x="300" y="901"/>
                    <a:pt x="300" y="934"/>
                  </a:cubicBezTo>
                  <a:cubicBezTo>
                    <a:pt x="334" y="967"/>
                    <a:pt x="334" y="1001"/>
                    <a:pt x="300" y="1034"/>
                  </a:cubicBezTo>
                  <a:cubicBezTo>
                    <a:pt x="300" y="1034"/>
                    <a:pt x="267" y="1068"/>
                    <a:pt x="267" y="1101"/>
                  </a:cubicBezTo>
                  <a:lnTo>
                    <a:pt x="200" y="1101"/>
                  </a:lnTo>
                  <a:cubicBezTo>
                    <a:pt x="167" y="1068"/>
                    <a:pt x="167" y="1034"/>
                    <a:pt x="200" y="1001"/>
                  </a:cubicBezTo>
                  <a:cubicBezTo>
                    <a:pt x="200" y="1001"/>
                    <a:pt x="200" y="1001"/>
                    <a:pt x="200" y="967"/>
                  </a:cubicBezTo>
                  <a:lnTo>
                    <a:pt x="200" y="834"/>
                  </a:lnTo>
                  <a:cubicBezTo>
                    <a:pt x="200" y="834"/>
                    <a:pt x="200" y="801"/>
                    <a:pt x="200" y="801"/>
                  </a:cubicBezTo>
                  <a:cubicBezTo>
                    <a:pt x="167" y="767"/>
                    <a:pt x="167" y="734"/>
                    <a:pt x="200" y="701"/>
                  </a:cubicBezTo>
                  <a:cubicBezTo>
                    <a:pt x="200" y="667"/>
                    <a:pt x="234" y="667"/>
                    <a:pt x="267" y="634"/>
                  </a:cubicBezTo>
                  <a:close/>
                  <a:moveTo>
                    <a:pt x="334" y="400"/>
                  </a:moveTo>
                  <a:cubicBezTo>
                    <a:pt x="300" y="400"/>
                    <a:pt x="267" y="434"/>
                    <a:pt x="234" y="434"/>
                  </a:cubicBezTo>
                  <a:cubicBezTo>
                    <a:pt x="200" y="467"/>
                    <a:pt x="167" y="500"/>
                    <a:pt x="134" y="534"/>
                  </a:cubicBezTo>
                  <a:cubicBezTo>
                    <a:pt x="67" y="601"/>
                    <a:pt x="33" y="667"/>
                    <a:pt x="33" y="734"/>
                  </a:cubicBezTo>
                  <a:cubicBezTo>
                    <a:pt x="0" y="801"/>
                    <a:pt x="0" y="834"/>
                    <a:pt x="0" y="867"/>
                  </a:cubicBezTo>
                  <a:lnTo>
                    <a:pt x="0" y="1134"/>
                  </a:lnTo>
                  <a:cubicBezTo>
                    <a:pt x="0" y="1168"/>
                    <a:pt x="0" y="1201"/>
                    <a:pt x="33" y="1234"/>
                  </a:cubicBezTo>
                  <a:cubicBezTo>
                    <a:pt x="33" y="1234"/>
                    <a:pt x="33" y="1268"/>
                    <a:pt x="67" y="1301"/>
                  </a:cubicBezTo>
                  <a:cubicBezTo>
                    <a:pt x="100" y="1301"/>
                    <a:pt x="100" y="1334"/>
                    <a:pt x="134" y="1334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267" y="1268"/>
                    <a:pt x="300" y="1234"/>
                    <a:pt x="334" y="1201"/>
                  </a:cubicBezTo>
                  <a:cubicBezTo>
                    <a:pt x="367" y="1168"/>
                    <a:pt x="367" y="1134"/>
                    <a:pt x="400" y="1101"/>
                  </a:cubicBezTo>
                  <a:cubicBezTo>
                    <a:pt x="434" y="1068"/>
                    <a:pt x="434" y="1034"/>
                    <a:pt x="434" y="967"/>
                  </a:cubicBezTo>
                  <a:cubicBezTo>
                    <a:pt x="467" y="934"/>
                    <a:pt x="467" y="901"/>
                    <a:pt x="467" y="867"/>
                  </a:cubicBezTo>
                  <a:lnTo>
                    <a:pt x="467" y="601"/>
                  </a:lnTo>
                  <a:cubicBezTo>
                    <a:pt x="467" y="567"/>
                    <a:pt x="467" y="534"/>
                    <a:pt x="434" y="500"/>
                  </a:cubicBezTo>
                  <a:cubicBezTo>
                    <a:pt x="434" y="467"/>
                    <a:pt x="400" y="400"/>
                    <a:pt x="334" y="400"/>
                  </a:cubicBezTo>
                  <a:close/>
                  <a:moveTo>
                    <a:pt x="967" y="1101"/>
                  </a:moveTo>
                  <a:cubicBezTo>
                    <a:pt x="967" y="1101"/>
                    <a:pt x="967" y="1134"/>
                    <a:pt x="967" y="1168"/>
                  </a:cubicBezTo>
                  <a:lnTo>
                    <a:pt x="967" y="1368"/>
                  </a:lnTo>
                  <a:cubicBezTo>
                    <a:pt x="967" y="1401"/>
                    <a:pt x="967" y="1434"/>
                    <a:pt x="967" y="1501"/>
                  </a:cubicBezTo>
                  <a:cubicBezTo>
                    <a:pt x="934" y="1501"/>
                    <a:pt x="934" y="1535"/>
                    <a:pt x="901" y="1568"/>
                  </a:cubicBezTo>
                  <a:lnTo>
                    <a:pt x="834" y="1568"/>
                  </a:lnTo>
                  <a:cubicBezTo>
                    <a:pt x="834" y="1535"/>
                    <a:pt x="801" y="1501"/>
                    <a:pt x="801" y="1501"/>
                  </a:cubicBezTo>
                  <a:lnTo>
                    <a:pt x="801" y="1434"/>
                  </a:lnTo>
                  <a:lnTo>
                    <a:pt x="801" y="1368"/>
                  </a:lnTo>
                  <a:cubicBezTo>
                    <a:pt x="801" y="1334"/>
                    <a:pt x="801" y="1301"/>
                    <a:pt x="801" y="1301"/>
                  </a:cubicBezTo>
                  <a:lnTo>
                    <a:pt x="801" y="1234"/>
                  </a:lnTo>
                  <a:cubicBezTo>
                    <a:pt x="801" y="1201"/>
                    <a:pt x="834" y="1201"/>
                    <a:pt x="834" y="1168"/>
                  </a:cubicBezTo>
                  <a:cubicBezTo>
                    <a:pt x="834" y="1134"/>
                    <a:pt x="867" y="1101"/>
                    <a:pt x="901" y="1101"/>
                  </a:cubicBezTo>
                  <a:close/>
                  <a:moveTo>
                    <a:pt x="1001" y="867"/>
                  </a:moveTo>
                  <a:cubicBezTo>
                    <a:pt x="967" y="867"/>
                    <a:pt x="934" y="867"/>
                    <a:pt x="901" y="901"/>
                  </a:cubicBezTo>
                  <a:lnTo>
                    <a:pt x="934" y="901"/>
                  </a:lnTo>
                  <a:cubicBezTo>
                    <a:pt x="867" y="901"/>
                    <a:pt x="834" y="934"/>
                    <a:pt x="801" y="967"/>
                  </a:cubicBezTo>
                  <a:cubicBezTo>
                    <a:pt x="767" y="1001"/>
                    <a:pt x="734" y="1034"/>
                    <a:pt x="734" y="1068"/>
                  </a:cubicBezTo>
                  <a:cubicBezTo>
                    <a:pt x="701" y="1101"/>
                    <a:pt x="701" y="1168"/>
                    <a:pt x="701" y="1201"/>
                  </a:cubicBezTo>
                  <a:cubicBezTo>
                    <a:pt x="667" y="1234"/>
                    <a:pt x="667" y="1268"/>
                    <a:pt x="701" y="1301"/>
                  </a:cubicBezTo>
                  <a:lnTo>
                    <a:pt x="701" y="1434"/>
                  </a:lnTo>
                  <a:cubicBezTo>
                    <a:pt x="667" y="1468"/>
                    <a:pt x="667" y="1535"/>
                    <a:pt x="701" y="1568"/>
                  </a:cubicBezTo>
                  <a:cubicBezTo>
                    <a:pt x="667" y="1601"/>
                    <a:pt x="667" y="1635"/>
                    <a:pt x="701" y="1668"/>
                  </a:cubicBezTo>
                  <a:cubicBezTo>
                    <a:pt x="701" y="1701"/>
                    <a:pt x="701" y="1701"/>
                    <a:pt x="734" y="1735"/>
                  </a:cubicBezTo>
                  <a:cubicBezTo>
                    <a:pt x="734" y="1735"/>
                    <a:pt x="767" y="1768"/>
                    <a:pt x="801" y="1768"/>
                  </a:cubicBezTo>
                  <a:cubicBezTo>
                    <a:pt x="834" y="1768"/>
                    <a:pt x="867" y="1735"/>
                    <a:pt x="901" y="1735"/>
                  </a:cubicBezTo>
                  <a:cubicBezTo>
                    <a:pt x="967" y="1668"/>
                    <a:pt x="1034" y="1635"/>
                    <a:pt x="1068" y="1535"/>
                  </a:cubicBezTo>
                  <a:cubicBezTo>
                    <a:pt x="1068" y="1501"/>
                    <a:pt x="1101" y="1468"/>
                    <a:pt x="1101" y="1434"/>
                  </a:cubicBezTo>
                  <a:cubicBezTo>
                    <a:pt x="1101" y="1401"/>
                    <a:pt x="1101" y="1334"/>
                    <a:pt x="1101" y="1301"/>
                  </a:cubicBezTo>
                  <a:lnTo>
                    <a:pt x="1101" y="1168"/>
                  </a:lnTo>
                  <a:cubicBezTo>
                    <a:pt x="1101" y="1134"/>
                    <a:pt x="1101" y="1101"/>
                    <a:pt x="1101" y="1034"/>
                  </a:cubicBezTo>
                  <a:cubicBezTo>
                    <a:pt x="1101" y="1001"/>
                    <a:pt x="1101" y="967"/>
                    <a:pt x="1101" y="967"/>
                  </a:cubicBezTo>
                  <a:cubicBezTo>
                    <a:pt x="1101" y="934"/>
                    <a:pt x="1068" y="901"/>
                    <a:pt x="1068" y="867"/>
                  </a:cubicBezTo>
                  <a:close/>
                  <a:moveTo>
                    <a:pt x="1001" y="0"/>
                  </a:moveTo>
                  <a:lnTo>
                    <a:pt x="901" y="67"/>
                  </a:lnTo>
                  <a:cubicBezTo>
                    <a:pt x="901" y="67"/>
                    <a:pt x="867" y="100"/>
                    <a:pt x="867" y="100"/>
                  </a:cubicBezTo>
                  <a:cubicBezTo>
                    <a:pt x="867" y="100"/>
                    <a:pt x="867" y="134"/>
                    <a:pt x="834" y="134"/>
                  </a:cubicBezTo>
                  <a:lnTo>
                    <a:pt x="100" y="2102"/>
                  </a:lnTo>
                  <a:lnTo>
                    <a:pt x="100" y="2135"/>
                  </a:lnTo>
                  <a:lnTo>
                    <a:pt x="134" y="2135"/>
                  </a:lnTo>
                  <a:lnTo>
                    <a:pt x="200" y="2102"/>
                  </a:lnTo>
                  <a:cubicBezTo>
                    <a:pt x="234" y="2068"/>
                    <a:pt x="234" y="2068"/>
                    <a:pt x="234" y="2068"/>
                  </a:cubicBezTo>
                  <a:cubicBezTo>
                    <a:pt x="267" y="2035"/>
                    <a:pt x="267" y="2035"/>
                    <a:pt x="267" y="2002"/>
                  </a:cubicBezTo>
                  <a:lnTo>
                    <a:pt x="1034" y="3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4"/>
            <p:cNvSpPr/>
            <p:nvPr/>
          </p:nvSpPr>
          <p:spPr>
            <a:xfrm>
              <a:off x="6277653" y="3037706"/>
              <a:ext cx="12834" cy="29756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34" y="1"/>
                  </a:moveTo>
                  <a:lnTo>
                    <a:pt x="67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501"/>
                  </a:cubicBezTo>
                  <a:lnTo>
                    <a:pt x="34" y="668"/>
                  </a:lnTo>
                  <a:cubicBezTo>
                    <a:pt x="34" y="668"/>
                    <a:pt x="34" y="701"/>
                    <a:pt x="34" y="701"/>
                  </a:cubicBezTo>
                  <a:lnTo>
                    <a:pt x="67" y="701"/>
                  </a:lnTo>
                  <a:lnTo>
                    <a:pt x="468" y="468"/>
                  </a:lnTo>
                  <a:lnTo>
                    <a:pt x="468" y="468"/>
                  </a:lnTo>
                  <a:lnTo>
                    <a:pt x="267" y="935"/>
                  </a:lnTo>
                  <a:cubicBezTo>
                    <a:pt x="267" y="935"/>
                    <a:pt x="234" y="968"/>
                    <a:pt x="234" y="968"/>
                  </a:cubicBezTo>
                  <a:cubicBezTo>
                    <a:pt x="234" y="1002"/>
                    <a:pt x="234" y="1002"/>
                    <a:pt x="234" y="1035"/>
                  </a:cubicBezTo>
                  <a:lnTo>
                    <a:pt x="234" y="1202"/>
                  </a:lnTo>
                  <a:cubicBezTo>
                    <a:pt x="234" y="1202"/>
                    <a:pt x="234" y="1235"/>
                    <a:pt x="234" y="1235"/>
                  </a:cubicBezTo>
                  <a:lnTo>
                    <a:pt x="267" y="1235"/>
                  </a:lnTo>
                  <a:lnTo>
                    <a:pt x="401" y="1168"/>
                  </a:lnTo>
                  <a:cubicBezTo>
                    <a:pt x="434" y="1135"/>
                    <a:pt x="501" y="1102"/>
                    <a:pt x="534" y="1102"/>
                  </a:cubicBezTo>
                  <a:cubicBezTo>
                    <a:pt x="601" y="1135"/>
                    <a:pt x="601" y="1168"/>
                    <a:pt x="601" y="1235"/>
                  </a:cubicBezTo>
                  <a:cubicBezTo>
                    <a:pt x="601" y="1302"/>
                    <a:pt x="601" y="1368"/>
                    <a:pt x="534" y="1435"/>
                  </a:cubicBezTo>
                  <a:cubicBezTo>
                    <a:pt x="501" y="1502"/>
                    <a:pt x="468" y="1535"/>
                    <a:pt x="401" y="1569"/>
                  </a:cubicBezTo>
                  <a:lnTo>
                    <a:pt x="301" y="1635"/>
                  </a:lnTo>
                  <a:lnTo>
                    <a:pt x="234" y="1635"/>
                  </a:lnTo>
                  <a:cubicBezTo>
                    <a:pt x="234" y="1635"/>
                    <a:pt x="201" y="1602"/>
                    <a:pt x="201" y="1602"/>
                  </a:cubicBezTo>
                  <a:cubicBezTo>
                    <a:pt x="201" y="1602"/>
                    <a:pt x="167" y="1569"/>
                    <a:pt x="167" y="1569"/>
                  </a:cubicBezTo>
                  <a:lnTo>
                    <a:pt x="167" y="1535"/>
                  </a:lnTo>
                  <a:lnTo>
                    <a:pt x="34" y="1602"/>
                  </a:lnTo>
                  <a:cubicBezTo>
                    <a:pt x="1" y="1602"/>
                    <a:pt x="1" y="1635"/>
                    <a:pt x="1" y="1635"/>
                  </a:cubicBezTo>
                  <a:cubicBezTo>
                    <a:pt x="1" y="1635"/>
                    <a:pt x="1" y="1669"/>
                    <a:pt x="1" y="1702"/>
                  </a:cubicBezTo>
                  <a:cubicBezTo>
                    <a:pt x="1" y="1735"/>
                    <a:pt x="1" y="1769"/>
                    <a:pt x="34" y="1802"/>
                  </a:cubicBezTo>
                  <a:cubicBezTo>
                    <a:pt x="34" y="1869"/>
                    <a:pt x="67" y="1902"/>
                    <a:pt x="101" y="1902"/>
                  </a:cubicBezTo>
                  <a:cubicBezTo>
                    <a:pt x="167" y="1936"/>
                    <a:pt x="201" y="1936"/>
                    <a:pt x="234" y="1936"/>
                  </a:cubicBezTo>
                  <a:cubicBezTo>
                    <a:pt x="301" y="1936"/>
                    <a:pt x="367" y="1902"/>
                    <a:pt x="434" y="1869"/>
                  </a:cubicBezTo>
                  <a:cubicBezTo>
                    <a:pt x="501" y="1835"/>
                    <a:pt x="534" y="1802"/>
                    <a:pt x="601" y="1735"/>
                  </a:cubicBezTo>
                  <a:cubicBezTo>
                    <a:pt x="634" y="1702"/>
                    <a:pt x="701" y="1635"/>
                    <a:pt x="734" y="1569"/>
                  </a:cubicBezTo>
                  <a:cubicBezTo>
                    <a:pt x="768" y="1502"/>
                    <a:pt x="801" y="1435"/>
                    <a:pt x="801" y="1335"/>
                  </a:cubicBezTo>
                  <a:cubicBezTo>
                    <a:pt x="834" y="1268"/>
                    <a:pt x="834" y="1202"/>
                    <a:pt x="834" y="1102"/>
                  </a:cubicBezTo>
                  <a:cubicBezTo>
                    <a:pt x="834" y="1068"/>
                    <a:pt x="834" y="1002"/>
                    <a:pt x="834" y="935"/>
                  </a:cubicBezTo>
                  <a:cubicBezTo>
                    <a:pt x="801" y="901"/>
                    <a:pt x="801" y="868"/>
                    <a:pt x="768" y="835"/>
                  </a:cubicBezTo>
                  <a:cubicBezTo>
                    <a:pt x="734" y="801"/>
                    <a:pt x="701" y="801"/>
                    <a:pt x="668" y="801"/>
                  </a:cubicBezTo>
                  <a:lnTo>
                    <a:pt x="534" y="801"/>
                  </a:lnTo>
                  <a:lnTo>
                    <a:pt x="768" y="334"/>
                  </a:lnTo>
                  <a:lnTo>
                    <a:pt x="768" y="268"/>
                  </a:lnTo>
                  <a:cubicBezTo>
                    <a:pt x="768" y="268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4"/>
            <p:cNvSpPr/>
            <p:nvPr/>
          </p:nvSpPr>
          <p:spPr>
            <a:xfrm>
              <a:off x="6292516" y="3030528"/>
              <a:ext cx="12834" cy="28219"/>
            </a:xfrm>
            <a:custGeom>
              <a:avLst/>
              <a:gdLst/>
              <a:ahLst/>
              <a:cxnLst/>
              <a:rect l="l" t="t" r="r" b="b"/>
              <a:pathLst>
                <a:path w="835" h="1836" extrusionOk="0">
                  <a:moveTo>
                    <a:pt x="530" y="343"/>
                  </a:moveTo>
                  <a:cubicBezTo>
                    <a:pt x="560" y="343"/>
                    <a:pt x="585" y="351"/>
                    <a:pt x="601" y="368"/>
                  </a:cubicBezTo>
                  <a:cubicBezTo>
                    <a:pt x="635" y="434"/>
                    <a:pt x="635" y="535"/>
                    <a:pt x="635" y="601"/>
                  </a:cubicBezTo>
                  <a:lnTo>
                    <a:pt x="635" y="801"/>
                  </a:lnTo>
                  <a:lnTo>
                    <a:pt x="635" y="1002"/>
                  </a:lnTo>
                  <a:cubicBezTo>
                    <a:pt x="635" y="1102"/>
                    <a:pt x="635" y="1202"/>
                    <a:pt x="601" y="1302"/>
                  </a:cubicBezTo>
                  <a:cubicBezTo>
                    <a:pt x="568" y="1368"/>
                    <a:pt x="501" y="1435"/>
                    <a:pt x="435" y="1469"/>
                  </a:cubicBezTo>
                  <a:cubicBezTo>
                    <a:pt x="406" y="1497"/>
                    <a:pt x="384" y="1507"/>
                    <a:pt x="365" y="1507"/>
                  </a:cubicBezTo>
                  <a:cubicBezTo>
                    <a:pt x="340" y="1507"/>
                    <a:pt x="320" y="1488"/>
                    <a:pt x="301" y="1469"/>
                  </a:cubicBezTo>
                  <a:cubicBezTo>
                    <a:pt x="234" y="1402"/>
                    <a:pt x="234" y="1335"/>
                    <a:pt x="234" y="1235"/>
                  </a:cubicBezTo>
                  <a:lnTo>
                    <a:pt x="234" y="1035"/>
                  </a:lnTo>
                  <a:lnTo>
                    <a:pt x="234" y="835"/>
                  </a:lnTo>
                  <a:cubicBezTo>
                    <a:pt x="234" y="735"/>
                    <a:pt x="268" y="635"/>
                    <a:pt x="301" y="535"/>
                  </a:cubicBezTo>
                  <a:cubicBezTo>
                    <a:pt x="301" y="468"/>
                    <a:pt x="368" y="401"/>
                    <a:pt x="435" y="368"/>
                  </a:cubicBezTo>
                  <a:cubicBezTo>
                    <a:pt x="468" y="351"/>
                    <a:pt x="501" y="343"/>
                    <a:pt x="530" y="343"/>
                  </a:cubicBezTo>
                  <a:close/>
                  <a:moveTo>
                    <a:pt x="601" y="1"/>
                  </a:moveTo>
                  <a:cubicBezTo>
                    <a:pt x="535" y="1"/>
                    <a:pt x="468" y="34"/>
                    <a:pt x="435" y="68"/>
                  </a:cubicBezTo>
                  <a:cubicBezTo>
                    <a:pt x="334" y="101"/>
                    <a:pt x="301" y="168"/>
                    <a:pt x="234" y="234"/>
                  </a:cubicBezTo>
                  <a:cubicBezTo>
                    <a:pt x="168" y="301"/>
                    <a:pt x="134" y="368"/>
                    <a:pt x="101" y="434"/>
                  </a:cubicBezTo>
                  <a:cubicBezTo>
                    <a:pt x="68" y="501"/>
                    <a:pt x="34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9"/>
                    <a:pt x="68" y="1735"/>
                    <a:pt x="101" y="1769"/>
                  </a:cubicBezTo>
                  <a:cubicBezTo>
                    <a:pt x="134" y="1802"/>
                    <a:pt x="168" y="1835"/>
                    <a:pt x="234" y="1835"/>
                  </a:cubicBezTo>
                  <a:cubicBezTo>
                    <a:pt x="301" y="1835"/>
                    <a:pt x="368" y="1802"/>
                    <a:pt x="435" y="1769"/>
                  </a:cubicBezTo>
                  <a:cubicBezTo>
                    <a:pt x="501" y="1735"/>
                    <a:pt x="568" y="1669"/>
                    <a:pt x="601" y="1602"/>
                  </a:cubicBezTo>
                  <a:cubicBezTo>
                    <a:pt x="668" y="1535"/>
                    <a:pt x="701" y="1469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1002"/>
                    <a:pt x="835" y="901"/>
                  </a:cubicBezTo>
                  <a:cubicBezTo>
                    <a:pt x="835" y="868"/>
                    <a:pt x="835" y="835"/>
                    <a:pt x="835" y="801"/>
                  </a:cubicBezTo>
                  <a:lnTo>
                    <a:pt x="835" y="568"/>
                  </a:lnTo>
                  <a:cubicBezTo>
                    <a:pt x="835" y="535"/>
                    <a:pt x="835" y="501"/>
                    <a:pt x="835" y="468"/>
                  </a:cubicBezTo>
                  <a:cubicBezTo>
                    <a:pt x="835" y="401"/>
                    <a:pt x="835" y="301"/>
                    <a:pt x="801" y="234"/>
                  </a:cubicBezTo>
                  <a:cubicBezTo>
                    <a:pt x="801" y="168"/>
                    <a:pt x="768" y="101"/>
                    <a:pt x="735" y="68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4"/>
            <p:cNvSpPr/>
            <p:nvPr/>
          </p:nvSpPr>
          <p:spPr>
            <a:xfrm>
              <a:off x="6307901" y="30182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301" y="634"/>
                  </a:moveTo>
                  <a:cubicBezTo>
                    <a:pt x="301" y="667"/>
                    <a:pt x="301" y="667"/>
                    <a:pt x="301" y="7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1001"/>
                  </a:cubicBezTo>
                  <a:cubicBezTo>
                    <a:pt x="267" y="1034"/>
                    <a:pt x="267" y="1068"/>
                    <a:pt x="234" y="1068"/>
                  </a:cubicBezTo>
                  <a:lnTo>
                    <a:pt x="167" y="1068"/>
                  </a:lnTo>
                  <a:cubicBezTo>
                    <a:pt x="167" y="1068"/>
                    <a:pt x="167" y="1034"/>
                    <a:pt x="167" y="1001"/>
                  </a:cubicBezTo>
                  <a:lnTo>
                    <a:pt x="167" y="968"/>
                  </a:lnTo>
                  <a:lnTo>
                    <a:pt x="167" y="834"/>
                  </a:lnTo>
                  <a:lnTo>
                    <a:pt x="167" y="801"/>
                  </a:lnTo>
                  <a:cubicBezTo>
                    <a:pt x="167" y="767"/>
                    <a:pt x="167" y="734"/>
                    <a:pt x="167" y="701"/>
                  </a:cubicBezTo>
                  <a:cubicBezTo>
                    <a:pt x="167" y="667"/>
                    <a:pt x="201" y="634"/>
                    <a:pt x="234" y="634"/>
                  </a:cubicBezTo>
                  <a:close/>
                  <a:moveTo>
                    <a:pt x="301" y="401"/>
                  </a:moveTo>
                  <a:cubicBezTo>
                    <a:pt x="267" y="401"/>
                    <a:pt x="234" y="401"/>
                    <a:pt x="201" y="434"/>
                  </a:cubicBezTo>
                  <a:cubicBezTo>
                    <a:pt x="167" y="467"/>
                    <a:pt x="134" y="467"/>
                    <a:pt x="101" y="501"/>
                  </a:cubicBezTo>
                  <a:cubicBezTo>
                    <a:pt x="101" y="534"/>
                    <a:pt x="67" y="601"/>
                    <a:pt x="34" y="634"/>
                  </a:cubicBezTo>
                  <a:cubicBezTo>
                    <a:pt x="34" y="667"/>
                    <a:pt x="1" y="701"/>
                    <a:pt x="1" y="734"/>
                  </a:cubicBezTo>
                  <a:cubicBezTo>
                    <a:pt x="1" y="767"/>
                    <a:pt x="1" y="834"/>
                    <a:pt x="1" y="868"/>
                  </a:cubicBezTo>
                  <a:lnTo>
                    <a:pt x="1" y="1001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4"/>
                    <a:pt x="1" y="1201"/>
                    <a:pt x="1" y="1201"/>
                  </a:cubicBezTo>
                  <a:cubicBezTo>
                    <a:pt x="1" y="1234"/>
                    <a:pt x="34" y="1268"/>
                    <a:pt x="34" y="1301"/>
                  </a:cubicBezTo>
                  <a:lnTo>
                    <a:pt x="101" y="1301"/>
                  </a:lnTo>
                  <a:cubicBezTo>
                    <a:pt x="134" y="1301"/>
                    <a:pt x="167" y="1301"/>
                    <a:pt x="201" y="1268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68" y="1134"/>
                    <a:pt x="368" y="1101"/>
                  </a:cubicBezTo>
                  <a:cubicBezTo>
                    <a:pt x="401" y="1068"/>
                    <a:pt x="401" y="1001"/>
                    <a:pt x="434" y="968"/>
                  </a:cubicBezTo>
                  <a:lnTo>
                    <a:pt x="434" y="868"/>
                  </a:lnTo>
                  <a:lnTo>
                    <a:pt x="434" y="734"/>
                  </a:lnTo>
                  <a:lnTo>
                    <a:pt x="434" y="601"/>
                  </a:lnTo>
                  <a:cubicBezTo>
                    <a:pt x="434" y="567"/>
                    <a:pt x="434" y="534"/>
                    <a:pt x="434" y="501"/>
                  </a:cubicBezTo>
                  <a:cubicBezTo>
                    <a:pt x="401" y="467"/>
                    <a:pt x="401" y="434"/>
                    <a:pt x="368" y="434"/>
                  </a:cubicBezTo>
                  <a:cubicBezTo>
                    <a:pt x="368" y="401"/>
                    <a:pt x="334" y="401"/>
                    <a:pt x="301" y="401"/>
                  </a:cubicBezTo>
                  <a:close/>
                  <a:moveTo>
                    <a:pt x="935" y="1068"/>
                  </a:moveTo>
                  <a:cubicBezTo>
                    <a:pt x="935" y="1101"/>
                    <a:pt x="968" y="1134"/>
                    <a:pt x="968" y="1134"/>
                  </a:cubicBezTo>
                  <a:cubicBezTo>
                    <a:pt x="968" y="1168"/>
                    <a:pt x="968" y="1168"/>
                    <a:pt x="968" y="1201"/>
                  </a:cubicBezTo>
                  <a:lnTo>
                    <a:pt x="968" y="1268"/>
                  </a:lnTo>
                  <a:lnTo>
                    <a:pt x="968" y="1335"/>
                  </a:lnTo>
                  <a:cubicBezTo>
                    <a:pt x="968" y="1335"/>
                    <a:pt x="968" y="1335"/>
                    <a:pt x="968" y="1368"/>
                  </a:cubicBezTo>
                  <a:cubicBezTo>
                    <a:pt x="935" y="1401"/>
                    <a:pt x="935" y="1435"/>
                    <a:pt x="935" y="1435"/>
                  </a:cubicBezTo>
                  <a:cubicBezTo>
                    <a:pt x="935" y="1468"/>
                    <a:pt x="901" y="1501"/>
                    <a:pt x="868" y="1535"/>
                  </a:cubicBezTo>
                  <a:lnTo>
                    <a:pt x="801" y="1535"/>
                  </a:lnTo>
                  <a:cubicBezTo>
                    <a:pt x="801" y="1501"/>
                    <a:pt x="801" y="1468"/>
                    <a:pt x="801" y="1468"/>
                  </a:cubicBezTo>
                  <a:lnTo>
                    <a:pt x="801" y="1234"/>
                  </a:lnTo>
                  <a:cubicBezTo>
                    <a:pt x="801" y="1201"/>
                    <a:pt x="801" y="1168"/>
                    <a:pt x="801" y="1134"/>
                  </a:cubicBezTo>
                  <a:cubicBezTo>
                    <a:pt x="835" y="1101"/>
                    <a:pt x="835" y="1101"/>
                    <a:pt x="868" y="1068"/>
                  </a:cubicBezTo>
                  <a:close/>
                  <a:moveTo>
                    <a:pt x="968" y="834"/>
                  </a:moveTo>
                  <a:cubicBezTo>
                    <a:pt x="935" y="834"/>
                    <a:pt x="901" y="868"/>
                    <a:pt x="868" y="868"/>
                  </a:cubicBezTo>
                  <a:cubicBezTo>
                    <a:pt x="835" y="901"/>
                    <a:pt x="801" y="934"/>
                    <a:pt x="768" y="968"/>
                  </a:cubicBezTo>
                  <a:cubicBezTo>
                    <a:pt x="734" y="1001"/>
                    <a:pt x="734" y="1034"/>
                    <a:pt x="701" y="1068"/>
                  </a:cubicBezTo>
                  <a:cubicBezTo>
                    <a:pt x="701" y="1101"/>
                    <a:pt x="668" y="1134"/>
                    <a:pt x="668" y="1168"/>
                  </a:cubicBezTo>
                  <a:lnTo>
                    <a:pt x="668" y="1301"/>
                  </a:lnTo>
                  <a:lnTo>
                    <a:pt x="668" y="1435"/>
                  </a:lnTo>
                  <a:lnTo>
                    <a:pt x="668" y="1568"/>
                  </a:lnTo>
                  <a:cubicBezTo>
                    <a:pt x="668" y="1601"/>
                    <a:pt x="668" y="1635"/>
                    <a:pt x="668" y="1668"/>
                  </a:cubicBezTo>
                  <a:cubicBezTo>
                    <a:pt x="668" y="1701"/>
                    <a:pt x="701" y="1701"/>
                    <a:pt x="701" y="1735"/>
                  </a:cubicBezTo>
                  <a:cubicBezTo>
                    <a:pt x="734" y="1735"/>
                    <a:pt x="734" y="1768"/>
                    <a:pt x="768" y="1768"/>
                  </a:cubicBezTo>
                  <a:cubicBezTo>
                    <a:pt x="801" y="1768"/>
                    <a:pt x="835" y="1735"/>
                    <a:pt x="868" y="1735"/>
                  </a:cubicBezTo>
                  <a:cubicBezTo>
                    <a:pt x="901" y="1701"/>
                    <a:pt x="935" y="1668"/>
                    <a:pt x="968" y="1635"/>
                  </a:cubicBezTo>
                  <a:cubicBezTo>
                    <a:pt x="1001" y="1601"/>
                    <a:pt x="1035" y="1568"/>
                    <a:pt x="1035" y="1535"/>
                  </a:cubicBezTo>
                  <a:cubicBezTo>
                    <a:pt x="1068" y="1501"/>
                    <a:pt x="1068" y="1468"/>
                    <a:pt x="1068" y="1435"/>
                  </a:cubicBezTo>
                  <a:cubicBezTo>
                    <a:pt x="1068" y="1368"/>
                    <a:pt x="1068" y="1335"/>
                    <a:pt x="1068" y="1301"/>
                  </a:cubicBezTo>
                  <a:lnTo>
                    <a:pt x="1068" y="1168"/>
                  </a:lnTo>
                  <a:lnTo>
                    <a:pt x="1068" y="1034"/>
                  </a:lnTo>
                  <a:cubicBezTo>
                    <a:pt x="1101" y="1001"/>
                    <a:pt x="1101" y="968"/>
                    <a:pt x="1068" y="934"/>
                  </a:cubicBezTo>
                  <a:cubicBezTo>
                    <a:pt x="1068" y="901"/>
                    <a:pt x="1068" y="901"/>
                    <a:pt x="1035" y="868"/>
                  </a:cubicBezTo>
                  <a:cubicBezTo>
                    <a:pt x="1035" y="868"/>
                    <a:pt x="1001" y="834"/>
                    <a:pt x="968" y="834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5" y="67"/>
                    <a:pt x="835" y="100"/>
                  </a:cubicBezTo>
                  <a:lnTo>
                    <a:pt x="835" y="134"/>
                  </a:lnTo>
                  <a:lnTo>
                    <a:pt x="67" y="2102"/>
                  </a:lnTo>
                  <a:cubicBezTo>
                    <a:pt x="67" y="2135"/>
                    <a:pt x="34" y="2135"/>
                    <a:pt x="67" y="2135"/>
                  </a:cubicBezTo>
                  <a:lnTo>
                    <a:pt x="101" y="2135"/>
                  </a:lnTo>
                  <a:lnTo>
                    <a:pt x="201" y="2068"/>
                  </a:lnTo>
                  <a:cubicBezTo>
                    <a:pt x="201" y="2068"/>
                    <a:pt x="201" y="2068"/>
                    <a:pt x="234" y="2035"/>
                  </a:cubicBezTo>
                  <a:lnTo>
                    <a:pt x="234" y="2002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4"/>
            <p:cNvSpPr/>
            <p:nvPr/>
          </p:nvSpPr>
          <p:spPr>
            <a:xfrm>
              <a:off x="6351475" y="3139993"/>
              <a:ext cx="55393" cy="82306"/>
            </a:xfrm>
            <a:custGeom>
              <a:avLst/>
              <a:gdLst/>
              <a:ahLst/>
              <a:cxnLst/>
              <a:rect l="l" t="t" r="r" b="b"/>
              <a:pathLst>
                <a:path w="3604" h="5355" extrusionOk="0">
                  <a:moveTo>
                    <a:pt x="3566" y="1"/>
                  </a:moveTo>
                  <a:cubicBezTo>
                    <a:pt x="3545" y="1"/>
                    <a:pt x="3520" y="17"/>
                    <a:pt x="3503" y="51"/>
                  </a:cubicBezTo>
                  <a:cubicBezTo>
                    <a:pt x="3470" y="84"/>
                    <a:pt x="3437" y="151"/>
                    <a:pt x="3437" y="217"/>
                  </a:cubicBezTo>
                  <a:lnTo>
                    <a:pt x="3437" y="784"/>
                  </a:lnTo>
                  <a:cubicBezTo>
                    <a:pt x="3437" y="784"/>
                    <a:pt x="3437" y="818"/>
                    <a:pt x="3437" y="818"/>
                  </a:cubicBezTo>
                  <a:cubicBezTo>
                    <a:pt x="3470" y="818"/>
                    <a:pt x="3503" y="818"/>
                    <a:pt x="3503" y="784"/>
                  </a:cubicBezTo>
                  <a:cubicBezTo>
                    <a:pt x="3570" y="718"/>
                    <a:pt x="3570" y="684"/>
                    <a:pt x="3604" y="618"/>
                  </a:cubicBezTo>
                  <a:lnTo>
                    <a:pt x="3604" y="51"/>
                  </a:lnTo>
                  <a:cubicBezTo>
                    <a:pt x="3604" y="17"/>
                    <a:pt x="3587" y="1"/>
                    <a:pt x="3566" y="1"/>
                  </a:cubicBezTo>
                  <a:close/>
                  <a:moveTo>
                    <a:pt x="3566" y="1126"/>
                  </a:moveTo>
                  <a:cubicBezTo>
                    <a:pt x="3545" y="1126"/>
                    <a:pt x="3520" y="1135"/>
                    <a:pt x="3503" y="1151"/>
                  </a:cubicBezTo>
                  <a:cubicBezTo>
                    <a:pt x="3470" y="1218"/>
                    <a:pt x="3437" y="1285"/>
                    <a:pt x="3437" y="1352"/>
                  </a:cubicBezTo>
                  <a:lnTo>
                    <a:pt x="3437" y="1919"/>
                  </a:lnTo>
                  <a:cubicBezTo>
                    <a:pt x="3448" y="1930"/>
                    <a:pt x="3459" y="1933"/>
                    <a:pt x="3469" y="1933"/>
                  </a:cubicBezTo>
                  <a:cubicBezTo>
                    <a:pt x="3489" y="1933"/>
                    <a:pt x="3503" y="1919"/>
                    <a:pt x="3503" y="1919"/>
                  </a:cubicBezTo>
                  <a:cubicBezTo>
                    <a:pt x="3570" y="1852"/>
                    <a:pt x="3570" y="1785"/>
                    <a:pt x="3604" y="1718"/>
                  </a:cubicBezTo>
                  <a:lnTo>
                    <a:pt x="3604" y="1151"/>
                  </a:lnTo>
                  <a:cubicBezTo>
                    <a:pt x="3604" y="1135"/>
                    <a:pt x="3587" y="1126"/>
                    <a:pt x="3566" y="1126"/>
                  </a:cubicBezTo>
                  <a:close/>
                  <a:moveTo>
                    <a:pt x="3566" y="2236"/>
                  </a:moveTo>
                  <a:cubicBezTo>
                    <a:pt x="3545" y="2236"/>
                    <a:pt x="3520" y="2252"/>
                    <a:pt x="3503" y="2286"/>
                  </a:cubicBezTo>
                  <a:cubicBezTo>
                    <a:pt x="3470" y="2352"/>
                    <a:pt x="3437" y="2386"/>
                    <a:pt x="3437" y="2486"/>
                  </a:cubicBezTo>
                  <a:lnTo>
                    <a:pt x="3437" y="3019"/>
                  </a:lnTo>
                  <a:cubicBezTo>
                    <a:pt x="3437" y="3053"/>
                    <a:pt x="3437" y="3053"/>
                    <a:pt x="3437" y="3053"/>
                  </a:cubicBezTo>
                  <a:cubicBezTo>
                    <a:pt x="3470" y="3053"/>
                    <a:pt x="3503" y="3053"/>
                    <a:pt x="3503" y="3019"/>
                  </a:cubicBezTo>
                  <a:cubicBezTo>
                    <a:pt x="3570" y="2986"/>
                    <a:pt x="3570" y="2919"/>
                    <a:pt x="3604" y="2853"/>
                  </a:cubicBezTo>
                  <a:lnTo>
                    <a:pt x="3604" y="2286"/>
                  </a:lnTo>
                  <a:cubicBezTo>
                    <a:pt x="3604" y="2252"/>
                    <a:pt x="3587" y="2236"/>
                    <a:pt x="3566" y="2236"/>
                  </a:cubicBezTo>
                  <a:close/>
                  <a:moveTo>
                    <a:pt x="3406" y="3211"/>
                  </a:moveTo>
                  <a:cubicBezTo>
                    <a:pt x="3405" y="3211"/>
                    <a:pt x="3403" y="3213"/>
                    <a:pt x="3403" y="3220"/>
                  </a:cubicBezTo>
                  <a:lnTo>
                    <a:pt x="3036" y="3420"/>
                  </a:lnTo>
                  <a:cubicBezTo>
                    <a:pt x="2970" y="3453"/>
                    <a:pt x="2936" y="3520"/>
                    <a:pt x="2936" y="3586"/>
                  </a:cubicBezTo>
                  <a:cubicBezTo>
                    <a:pt x="2903" y="3620"/>
                    <a:pt x="2903" y="3653"/>
                    <a:pt x="2936" y="3687"/>
                  </a:cubicBezTo>
                  <a:lnTo>
                    <a:pt x="3303" y="3486"/>
                  </a:lnTo>
                  <a:cubicBezTo>
                    <a:pt x="3370" y="3420"/>
                    <a:pt x="3403" y="3386"/>
                    <a:pt x="3403" y="3320"/>
                  </a:cubicBezTo>
                  <a:cubicBezTo>
                    <a:pt x="3431" y="3265"/>
                    <a:pt x="3413" y="3211"/>
                    <a:pt x="3406" y="3211"/>
                  </a:cubicBezTo>
                  <a:close/>
                  <a:moveTo>
                    <a:pt x="2670" y="3620"/>
                  </a:moveTo>
                  <a:lnTo>
                    <a:pt x="2303" y="3853"/>
                  </a:lnTo>
                  <a:cubicBezTo>
                    <a:pt x="2236" y="3887"/>
                    <a:pt x="2203" y="3953"/>
                    <a:pt x="2203" y="3987"/>
                  </a:cubicBezTo>
                  <a:lnTo>
                    <a:pt x="2203" y="4087"/>
                  </a:lnTo>
                  <a:lnTo>
                    <a:pt x="2236" y="4087"/>
                  </a:lnTo>
                  <a:lnTo>
                    <a:pt x="2569" y="3887"/>
                  </a:lnTo>
                  <a:cubicBezTo>
                    <a:pt x="2636" y="3853"/>
                    <a:pt x="2670" y="3787"/>
                    <a:pt x="2670" y="3720"/>
                  </a:cubicBezTo>
                  <a:cubicBezTo>
                    <a:pt x="2703" y="3653"/>
                    <a:pt x="2703" y="3620"/>
                    <a:pt x="2670" y="3620"/>
                  </a:cubicBezTo>
                  <a:close/>
                  <a:moveTo>
                    <a:pt x="1951" y="4045"/>
                  </a:moveTo>
                  <a:cubicBezTo>
                    <a:pt x="1947" y="4045"/>
                    <a:pt x="1942" y="4047"/>
                    <a:pt x="1936" y="4053"/>
                  </a:cubicBezTo>
                  <a:lnTo>
                    <a:pt x="1569" y="4254"/>
                  </a:lnTo>
                  <a:cubicBezTo>
                    <a:pt x="1502" y="4320"/>
                    <a:pt x="1469" y="4354"/>
                    <a:pt x="1469" y="4420"/>
                  </a:cubicBezTo>
                  <a:lnTo>
                    <a:pt x="1469" y="4520"/>
                  </a:lnTo>
                  <a:lnTo>
                    <a:pt x="1502" y="4520"/>
                  </a:lnTo>
                  <a:lnTo>
                    <a:pt x="1869" y="4320"/>
                  </a:lnTo>
                  <a:cubicBezTo>
                    <a:pt x="1902" y="4254"/>
                    <a:pt x="1936" y="4220"/>
                    <a:pt x="1969" y="4154"/>
                  </a:cubicBezTo>
                  <a:cubicBezTo>
                    <a:pt x="1969" y="4099"/>
                    <a:pt x="1969" y="4045"/>
                    <a:pt x="1951" y="4045"/>
                  </a:cubicBezTo>
                  <a:close/>
                  <a:moveTo>
                    <a:pt x="1202" y="4454"/>
                  </a:moveTo>
                  <a:lnTo>
                    <a:pt x="835" y="4687"/>
                  </a:lnTo>
                  <a:cubicBezTo>
                    <a:pt x="802" y="4721"/>
                    <a:pt x="768" y="4787"/>
                    <a:pt x="735" y="4854"/>
                  </a:cubicBezTo>
                  <a:lnTo>
                    <a:pt x="735" y="4921"/>
                  </a:lnTo>
                  <a:lnTo>
                    <a:pt x="768" y="4921"/>
                  </a:lnTo>
                  <a:lnTo>
                    <a:pt x="1135" y="4721"/>
                  </a:lnTo>
                  <a:cubicBezTo>
                    <a:pt x="1168" y="4687"/>
                    <a:pt x="1202" y="4621"/>
                    <a:pt x="1235" y="4554"/>
                  </a:cubicBezTo>
                  <a:cubicBezTo>
                    <a:pt x="1235" y="4487"/>
                    <a:pt x="1235" y="4454"/>
                    <a:pt x="1202" y="4454"/>
                  </a:cubicBezTo>
                  <a:close/>
                  <a:moveTo>
                    <a:pt x="468" y="4887"/>
                  </a:moveTo>
                  <a:lnTo>
                    <a:pt x="101" y="5088"/>
                  </a:lnTo>
                  <a:cubicBezTo>
                    <a:pt x="68" y="5121"/>
                    <a:pt x="34" y="5188"/>
                    <a:pt x="1" y="5254"/>
                  </a:cubicBezTo>
                  <a:lnTo>
                    <a:pt x="1" y="5354"/>
                  </a:lnTo>
                  <a:lnTo>
                    <a:pt x="34" y="5354"/>
                  </a:lnTo>
                  <a:lnTo>
                    <a:pt x="401" y="5154"/>
                  </a:lnTo>
                  <a:cubicBezTo>
                    <a:pt x="468" y="5088"/>
                    <a:pt x="501" y="5054"/>
                    <a:pt x="501" y="4987"/>
                  </a:cubicBezTo>
                  <a:cubicBezTo>
                    <a:pt x="535" y="4921"/>
                    <a:pt x="501" y="4887"/>
                    <a:pt x="468" y="488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4"/>
            <p:cNvSpPr/>
            <p:nvPr/>
          </p:nvSpPr>
          <p:spPr>
            <a:xfrm>
              <a:off x="6403272" y="3118122"/>
              <a:ext cx="7700" cy="11451"/>
            </a:xfrm>
            <a:custGeom>
              <a:avLst/>
              <a:gdLst/>
              <a:ahLst/>
              <a:cxnLst/>
              <a:rect l="l" t="t" r="r" b="b"/>
              <a:pathLst>
                <a:path w="501" h="745" extrusionOk="0">
                  <a:moveTo>
                    <a:pt x="326" y="1"/>
                  </a:moveTo>
                  <a:cubicBezTo>
                    <a:pt x="207" y="1"/>
                    <a:pt x="93" y="127"/>
                    <a:pt x="33" y="306"/>
                  </a:cubicBezTo>
                  <a:cubicBezTo>
                    <a:pt x="0" y="506"/>
                    <a:pt x="33" y="706"/>
                    <a:pt x="133" y="740"/>
                  </a:cubicBezTo>
                  <a:cubicBezTo>
                    <a:pt x="144" y="743"/>
                    <a:pt x="154" y="745"/>
                    <a:pt x="165" y="745"/>
                  </a:cubicBezTo>
                  <a:cubicBezTo>
                    <a:pt x="260" y="745"/>
                    <a:pt x="374" y="619"/>
                    <a:pt x="434" y="440"/>
                  </a:cubicBezTo>
                  <a:cubicBezTo>
                    <a:pt x="500" y="239"/>
                    <a:pt x="467" y="39"/>
                    <a:pt x="367" y="6"/>
                  </a:cubicBezTo>
                  <a:cubicBezTo>
                    <a:pt x="353" y="2"/>
                    <a:pt x="339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4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4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4"/>
            <p:cNvSpPr/>
            <p:nvPr/>
          </p:nvSpPr>
          <p:spPr>
            <a:xfrm>
              <a:off x="6281250" y="3223821"/>
              <a:ext cx="13341" cy="29756"/>
            </a:xfrm>
            <a:custGeom>
              <a:avLst/>
              <a:gdLst/>
              <a:ahLst/>
              <a:cxnLst/>
              <a:rect l="l" t="t" r="r" b="b"/>
              <a:pathLst>
                <a:path w="868" h="1936" extrusionOk="0">
                  <a:moveTo>
                    <a:pt x="801" y="0"/>
                  </a:moveTo>
                  <a:lnTo>
                    <a:pt x="100" y="401"/>
                  </a:lnTo>
                  <a:cubicBezTo>
                    <a:pt x="100" y="434"/>
                    <a:pt x="67" y="434"/>
                    <a:pt x="67" y="434"/>
                  </a:cubicBezTo>
                  <a:cubicBezTo>
                    <a:pt x="67" y="467"/>
                    <a:pt x="67" y="501"/>
                    <a:pt x="67" y="501"/>
                  </a:cubicBezTo>
                  <a:lnTo>
                    <a:pt x="67" y="668"/>
                  </a:lnTo>
                  <a:cubicBezTo>
                    <a:pt x="67" y="668"/>
                    <a:pt x="67" y="701"/>
                    <a:pt x="67" y="701"/>
                  </a:cubicBezTo>
                  <a:lnTo>
                    <a:pt x="100" y="701"/>
                  </a:lnTo>
                  <a:lnTo>
                    <a:pt x="534" y="467"/>
                  </a:lnTo>
                  <a:lnTo>
                    <a:pt x="300" y="934"/>
                  </a:lnTo>
                  <a:lnTo>
                    <a:pt x="267" y="968"/>
                  </a:lnTo>
                  <a:cubicBezTo>
                    <a:pt x="267" y="1001"/>
                    <a:pt x="267" y="1001"/>
                    <a:pt x="267" y="1035"/>
                  </a:cubicBezTo>
                  <a:lnTo>
                    <a:pt x="267" y="1201"/>
                  </a:lnTo>
                  <a:cubicBezTo>
                    <a:pt x="267" y="1201"/>
                    <a:pt x="267" y="1235"/>
                    <a:pt x="267" y="1235"/>
                  </a:cubicBezTo>
                  <a:lnTo>
                    <a:pt x="300" y="1235"/>
                  </a:lnTo>
                  <a:lnTo>
                    <a:pt x="434" y="1168"/>
                  </a:lnTo>
                  <a:cubicBezTo>
                    <a:pt x="467" y="1135"/>
                    <a:pt x="534" y="1135"/>
                    <a:pt x="600" y="1135"/>
                  </a:cubicBezTo>
                  <a:cubicBezTo>
                    <a:pt x="634" y="1135"/>
                    <a:pt x="634" y="1168"/>
                    <a:pt x="634" y="1235"/>
                  </a:cubicBezTo>
                  <a:cubicBezTo>
                    <a:pt x="634" y="1301"/>
                    <a:pt x="634" y="1368"/>
                    <a:pt x="600" y="1435"/>
                  </a:cubicBezTo>
                  <a:cubicBezTo>
                    <a:pt x="534" y="1502"/>
                    <a:pt x="500" y="1535"/>
                    <a:pt x="434" y="1568"/>
                  </a:cubicBezTo>
                  <a:lnTo>
                    <a:pt x="334" y="1635"/>
                  </a:lnTo>
                  <a:lnTo>
                    <a:pt x="267" y="1635"/>
                  </a:lnTo>
                  <a:cubicBezTo>
                    <a:pt x="267" y="1635"/>
                    <a:pt x="234" y="1602"/>
                    <a:pt x="234" y="1602"/>
                  </a:cubicBezTo>
                  <a:cubicBezTo>
                    <a:pt x="234" y="1602"/>
                    <a:pt x="234" y="1568"/>
                    <a:pt x="200" y="1568"/>
                  </a:cubicBezTo>
                  <a:lnTo>
                    <a:pt x="200" y="1535"/>
                  </a:lnTo>
                  <a:lnTo>
                    <a:pt x="167" y="1535"/>
                  </a:lnTo>
                  <a:lnTo>
                    <a:pt x="33" y="1602"/>
                  </a:lnTo>
                  <a:cubicBezTo>
                    <a:pt x="33" y="1602"/>
                    <a:pt x="33" y="1635"/>
                    <a:pt x="33" y="1635"/>
                  </a:cubicBezTo>
                  <a:cubicBezTo>
                    <a:pt x="0" y="1668"/>
                    <a:pt x="0" y="1668"/>
                    <a:pt x="33" y="1702"/>
                  </a:cubicBezTo>
                  <a:cubicBezTo>
                    <a:pt x="33" y="1735"/>
                    <a:pt x="33" y="1768"/>
                    <a:pt x="67" y="1835"/>
                  </a:cubicBezTo>
                  <a:cubicBezTo>
                    <a:pt x="67" y="1868"/>
                    <a:pt x="100" y="1902"/>
                    <a:pt x="133" y="1935"/>
                  </a:cubicBezTo>
                  <a:lnTo>
                    <a:pt x="267" y="1935"/>
                  </a:lnTo>
                  <a:cubicBezTo>
                    <a:pt x="334" y="1935"/>
                    <a:pt x="400" y="1902"/>
                    <a:pt x="434" y="1868"/>
                  </a:cubicBezTo>
                  <a:cubicBezTo>
                    <a:pt x="500" y="1835"/>
                    <a:pt x="567" y="1802"/>
                    <a:pt x="600" y="1735"/>
                  </a:cubicBezTo>
                  <a:cubicBezTo>
                    <a:pt x="667" y="1702"/>
                    <a:pt x="701" y="1635"/>
                    <a:pt x="734" y="1568"/>
                  </a:cubicBezTo>
                  <a:cubicBezTo>
                    <a:pt x="767" y="1502"/>
                    <a:pt x="801" y="1435"/>
                    <a:pt x="834" y="1368"/>
                  </a:cubicBezTo>
                  <a:cubicBezTo>
                    <a:pt x="834" y="1268"/>
                    <a:pt x="867" y="1201"/>
                    <a:pt x="867" y="1135"/>
                  </a:cubicBezTo>
                  <a:cubicBezTo>
                    <a:pt x="867" y="1068"/>
                    <a:pt x="867" y="1001"/>
                    <a:pt x="867" y="934"/>
                  </a:cubicBezTo>
                  <a:cubicBezTo>
                    <a:pt x="834" y="901"/>
                    <a:pt x="834" y="868"/>
                    <a:pt x="801" y="834"/>
                  </a:cubicBezTo>
                  <a:cubicBezTo>
                    <a:pt x="767" y="801"/>
                    <a:pt x="734" y="801"/>
                    <a:pt x="701" y="801"/>
                  </a:cubicBezTo>
                  <a:lnTo>
                    <a:pt x="567" y="801"/>
                  </a:lnTo>
                  <a:lnTo>
                    <a:pt x="801" y="301"/>
                  </a:lnTo>
                  <a:cubicBezTo>
                    <a:pt x="801" y="301"/>
                    <a:pt x="801" y="267"/>
                    <a:pt x="834" y="267"/>
                  </a:cubicBezTo>
                  <a:cubicBezTo>
                    <a:pt x="834" y="234"/>
                    <a:pt x="834" y="234"/>
                    <a:pt x="834" y="201"/>
                  </a:cubicBezTo>
                  <a:lnTo>
                    <a:pt x="834" y="34"/>
                  </a:ln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4"/>
            <p:cNvSpPr/>
            <p:nvPr/>
          </p:nvSpPr>
          <p:spPr>
            <a:xfrm>
              <a:off x="6297142" y="3216643"/>
              <a:ext cx="12834" cy="27912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9" y="317"/>
                  </a:moveTo>
                  <a:cubicBezTo>
                    <a:pt x="534" y="317"/>
                    <a:pt x="551" y="334"/>
                    <a:pt x="567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7" y="1268"/>
                  </a:cubicBezTo>
                  <a:cubicBezTo>
                    <a:pt x="534" y="1368"/>
                    <a:pt x="467" y="1435"/>
                    <a:pt x="400" y="1468"/>
                  </a:cubicBezTo>
                  <a:cubicBezTo>
                    <a:pt x="367" y="1485"/>
                    <a:pt x="342" y="1493"/>
                    <a:pt x="321" y="1493"/>
                  </a:cubicBezTo>
                  <a:cubicBezTo>
                    <a:pt x="300" y="1493"/>
                    <a:pt x="284" y="1485"/>
                    <a:pt x="267" y="1468"/>
                  </a:cubicBezTo>
                  <a:cubicBezTo>
                    <a:pt x="234" y="1401"/>
                    <a:pt x="200" y="1301"/>
                    <a:pt x="200" y="1235"/>
                  </a:cubicBezTo>
                  <a:cubicBezTo>
                    <a:pt x="200" y="1168"/>
                    <a:pt x="200" y="1101"/>
                    <a:pt x="200" y="1035"/>
                  </a:cubicBezTo>
                  <a:lnTo>
                    <a:pt x="200" y="834"/>
                  </a:lnTo>
                  <a:cubicBezTo>
                    <a:pt x="200" y="734"/>
                    <a:pt x="234" y="634"/>
                    <a:pt x="267" y="534"/>
                  </a:cubicBezTo>
                  <a:cubicBezTo>
                    <a:pt x="300" y="467"/>
                    <a:pt x="334" y="401"/>
                    <a:pt x="400" y="367"/>
                  </a:cubicBezTo>
                  <a:cubicBezTo>
                    <a:pt x="450" y="334"/>
                    <a:pt x="484" y="317"/>
                    <a:pt x="509" y="317"/>
                  </a:cubicBezTo>
                  <a:close/>
                  <a:moveTo>
                    <a:pt x="601" y="0"/>
                  </a:moveTo>
                  <a:cubicBezTo>
                    <a:pt x="534" y="0"/>
                    <a:pt x="467" y="34"/>
                    <a:pt x="400" y="67"/>
                  </a:cubicBezTo>
                  <a:cubicBezTo>
                    <a:pt x="267" y="134"/>
                    <a:pt x="167" y="267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4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02"/>
                    <a:pt x="33" y="1602"/>
                  </a:cubicBezTo>
                  <a:cubicBezTo>
                    <a:pt x="33" y="1668"/>
                    <a:pt x="67" y="1702"/>
                    <a:pt x="100" y="1768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67" y="1802"/>
                    <a:pt x="400" y="1768"/>
                  </a:cubicBezTo>
                  <a:cubicBezTo>
                    <a:pt x="500" y="1702"/>
                    <a:pt x="534" y="1668"/>
                    <a:pt x="601" y="1602"/>
                  </a:cubicBezTo>
                  <a:cubicBezTo>
                    <a:pt x="667" y="1535"/>
                    <a:pt x="701" y="1468"/>
                    <a:pt x="734" y="1401"/>
                  </a:cubicBezTo>
                  <a:cubicBezTo>
                    <a:pt x="767" y="1301"/>
                    <a:pt x="767" y="1235"/>
                    <a:pt x="801" y="1135"/>
                  </a:cubicBezTo>
                  <a:cubicBezTo>
                    <a:pt x="801" y="1068"/>
                    <a:pt x="834" y="968"/>
                    <a:pt x="834" y="901"/>
                  </a:cubicBezTo>
                  <a:cubicBezTo>
                    <a:pt x="834" y="868"/>
                    <a:pt x="834" y="801"/>
                    <a:pt x="834" y="768"/>
                  </a:cubicBezTo>
                  <a:lnTo>
                    <a:pt x="834" y="568"/>
                  </a:lnTo>
                  <a:cubicBezTo>
                    <a:pt x="834" y="534"/>
                    <a:pt x="834" y="501"/>
                    <a:pt x="834" y="467"/>
                  </a:cubicBezTo>
                  <a:cubicBezTo>
                    <a:pt x="834" y="401"/>
                    <a:pt x="801" y="301"/>
                    <a:pt x="801" y="234"/>
                  </a:cubicBezTo>
                  <a:cubicBezTo>
                    <a:pt x="801" y="167"/>
                    <a:pt x="767" y="101"/>
                    <a:pt x="734" y="67"/>
                  </a:cubicBezTo>
                  <a:cubicBezTo>
                    <a:pt x="701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4"/>
            <p:cNvSpPr/>
            <p:nvPr/>
          </p:nvSpPr>
          <p:spPr>
            <a:xfrm>
              <a:off x="6312005" y="3204332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5"/>
                  </a:moveTo>
                  <a:cubicBezTo>
                    <a:pt x="301" y="635"/>
                    <a:pt x="301" y="668"/>
                    <a:pt x="301" y="701"/>
                  </a:cubicBezTo>
                  <a:lnTo>
                    <a:pt x="301" y="902"/>
                  </a:lnTo>
                  <a:lnTo>
                    <a:pt x="334" y="902"/>
                  </a:lnTo>
                  <a:cubicBezTo>
                    <a:pt x="301" y="935"/>
                    <a:pt x="301" y="968"/>
                    <a:pt x="267" y="1002"/>
                  </a:cubicBezTo>
                  <a:cubicBezTo>
                    <a:pt x="267" y="1035"/>
                    <a:pt x="234" y="1068"/>
                    <a:pt x="201" y="1068"/>
                  </a:cubicBezTo>
                  <a:lnTo>
                    <a:pt x="167" y="1068"/>
                  </a:lnTo>
                  <a:cubicBezTo>
                    <a:pt x="134" y="1035"/>
                    <a:pt x="134" y="1035"/>
                    <a:pt x="134" y="1002"/>
                  </a:cubicBezTo>
                  <a:lnTo>
                    <a:pt x="134" y="968"/>
                  </a:lnTo>
                  <a:lnTo>
                    <a:pt x="134" y="835"/>
                  </a:lnTo>
                  <a:lnTo>
                    <a:pt x="134" y="801"/>
                  </a:lnTo>
                  <a:cubicBezTo>
                    <a:pt x="134" y="768"/>
                    <a:pt x="134" y="735"/>
                    <a:pt x="167" y="701"/>
                  </a:cubicBezTo>
                  <a:cubicBezTo>
                    <a:pt x="167" y="668"/>
                    <a:pt x="201" y="635"/>
                    <a:pt x="201" y="635"/>
                  </a:cubicBezTo>
                  <a:close/>
                  <a:moveTo>
                    <a:pt x="334" y="401"/>
                  </a:moveTo>
                  <a:cubicBezTo>
                    <a:pt x="267" y="401"/>
                    <a:pt x="234" y="401"/>
                    <a:pt x="234" y="435"/>
                  </a:cubicBezTo>
                  <a:cubicBezTo>
                    <a:pt x="167" y="435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34" y="701"/>
                    <a:pt x="0" y="735"/>
                  </a:cubicBezTo>
                  <a:cubicBezTo>
                    <a:pt x="0" y="768"/>
                    <a:pt x="0" y="801"/>
                    <a:pt x="0" y="835"/>
                  </a:cubicBezTo>
                  <a:lnTo>
                    <a:pt x="0" y="968"/>
                  </a:lnTo>
                  <a:lnTo>
                    <a:pt x="0" y="1102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34" y="1235"/>
                    <a:pt x="34" y="1268"/>
                    <a:pt x="67" y="1268"/>
                  </a:cubicBezTo>
                  <a:cubicBezTo>
                    <a:pt x="67" y="1302"/>
                    <a:pt x="101" y="1302"/>
                    <a:pt x="134" y="1302"/>
                  </a:cubicBezTo>
                  <a:cubicBezTo>
                    <a:pt x="167" y="1302"/>
                    <a:pt x="201" y="1302"/>
                    <a:pt x="234" y="1268"/>
                  </a:cubicBezTo>
                  <a:cubicBezTo>
                    <a:pt x="267" y="1235"/>
                    <a:pt x="301" y="1235"/>
                    <a:pt x="334" y="1202"/>
                  </a:cubicBezTo>
                  <a:cubicBezTo>
                    <a:pt x="334" y="1168"/>
                    <a:pt x="367" y="1135"/>
                    <a:pt x="401" y="1068"/>
                  </a:cubicBezTo>
                  <a:cubicBezTo>
                    <a:pt x="401" y="1035"/>
                    <a:pt x="434" y="1002"/>
                    <a:pt x="434" y="968"/>
                  </a:cubicBezTo>
                  <a:lnTo>
                    <a:pt x="434" y="835"/>
                  </a:lnTo>
                  <a:lnTo>
                    <a:pt x="434" y="701"/>
                  </a:lnTo>
                  <a:lnTo>
                    <a:pt x="434" y="601"/>
                  </a:lnTo>
                  <a:cubicBezTo>
                    <a:pt x="434" y="568"/>
                    <a:pt x="434" y="535"/>
                    <a:pt x="434" y="501"/>
                  </a:cubicBezTo>
                  <a:cubicBezTo>
                    <a:pt x="434" y="468"/>
                    <a:pt x="401" y="435"/>
                    <a:pt x="401" y="435"/>
                  </a:cubicBezTo>
                  <a:cubicBezTo>
                    <a:pt x="367" y="401"/>
                    <a:pt x="334" y="401"/>
                    <a:pt x="334" y="401"/>
                  </a:cubicBezTo>
                  <a:close/>
                  <a:moveTo>
                    <a:pt x="968" y="1068"/>
                  </a:moveTo>
                  <a:cubicBezTo>
                    <a:pt x="968" y="1102"/>
                    <a:pt x="968" y="1102"/>
                    <a:pt x="968" y="1135"/>
                  </a:cubicBezTo>
                  <a:lnTo>
                    <a:pt x="968" y="1168"/>
                  </a:lnTo>
                  <a:lnTo>
                    <a:pt x="968" y="1302"/>
                  </a:lnTo>
                  <a:lnTo>
                    <a:pt x="968" y="1369"/>
                  </a:lnTo>
                  <a:cubicBezTo>
                    <a:pt x="968" y="1391"/>
                    <a:pt x="968" y="1413"/>
                    <a:pt x="968" y="1435"/>
                  </a:cubicBezTo>
                  <a:cubicBezTo>
                    <a:pt x="934" y="1469"/>
                    <a:pt x="934" y="1502"/>
                    <a:pt x="901" y="1502"/>
                  </a:cubicBezTo>
                  <a:lnTo>
                    <a:pt x="834" y="1502"/>
                  </a:lnTo>
                  <a:cubicBezTo>
                    <a:pt x="834" y="1469"/>
                    <a:pt x="834" y="1469"/>
                    <a:pt x="834" y="1435"/>
                  </a:cubicBezTo>
                  <a:lnTo>
                    <a:pt x="834" y="1235"/>
                  </a:lnTo>
                  <a:cubicBezTo>
                    <a:pt x="834" y="1202"/>
                    <a:pt x="834" y="1168"/>
                    <a:pt x="834" y="1135"/>
                  </a:cubicBezTo>
                  <a:cubicBezTo>
                    <a:pt x="868" y="1102"/>
                    <a:pt x="868" y="1068"/>
                    <a:pt x="901" y="1068"/>
                  </a:cubicBezTo>
                  <a:close/>
                  <a:moveTo>
                    <a:pt x="968" y="835"/>
                  </a:moveTo>
                  <a:cubicBezTo>
                    <a:pt x="934" y="835"/>
                    <a:pt x="901" y="835"/>
                    <a:pt x="868" y="868"/>
                  </a:cubicBezTo>
                  <a:lnTo>
                    <a:pt x="901" y="868"/>
                  </a:lnTo>
                  <a:cubicBezTo>
                    <a:pt x="868" y="902"/>
                    <a:pt x="801" y="902"/>
                    <a:pt x="768" y="935"/>
                  </a:cubicBezTo>
                  <a:cubicBezTo>
                    <a:pt x="768" y="968"/>
                    <a:pt x="734" y="1002"/>
                    <a:pt x="701" y="1068"/>
                  </a:cubicBezTo>
                  <a:cubicBezTo>
                    <a:pt x="701" y="1102"/>
                    <a:pt x="668" y="1135"/>
                    <a:pt x="668" y="1168"/>
                  </a:cubicBezTo>
                  <a:lnTo>
                    <a:pt x="668" y="1302"/>
                  </a:lnTo>
                  <a:lnTo>
                    <a:pt x="668" y="1569"/>
                  </a:lnTo>
                  <a:cubicBezTo>
                    <a:pt x="668" y="1569"/>
                    <a:pt x="668" y="1602"/>
                    <a:pt x="668" y="1635"/>
                  </a:cubicBezTo>
                  <a:cubicBezTo>
                    <a:pt x="668" y="1669"/>
                    <a:pt x="701" y="1702"/>
                    <a:pt x="701" y="1735"/>
                  </a:cubicBezTo>
                  <a:lnTo>
                    <a:pt x="768" y="1735"/>
                  </a:lnTo>
                  <a:cubicBezTo>
                    <a:pt x="801" y="1735"/>
                    <a:pt x="834" y="1735"/>
                    <a:pt x="868" y="1702"/>
                  </a:cubicBezTo>
                  <a:cubicBezTo>
                    <a:pt x="901" y="1702"/>
                    <a:pt x="934" y="1669"/>
                    <a:pt x="968" y="1635"/>
                  </a:cubicBezTo>
                  <a:cubicBezTo>
                    <a:pt x="1001" y="1602"/>
                    <a:pt x="1035" y="1569"/>
                    <a:pt x="1035" y="1535"/>
                  </a:cubicBezTo>
                  <a:cubicBezTo>
                    <a:pt x="1068" y="1502"/>
                    <a:pt x="1068" y="1435"/>
                    <a:pt x="1101" y="1402"/>
                  </a:cubicBezTo>
                  <a:cubicBezTo>
                    <a:pt x="1101" y="1369"/>
                    <a:pt x="1101" y="1335"/>
                    <a:pt x="1101" y="1302"/>
                  </a:cubicBezTo>
                  <a:lnTo>
                    <a:pt x="1101" y="1168"/>
                  </a:lnTo>
                  <a:cubicBezTo>
                    <a:pt x="1101" y="1102"/>
                    <a:pt x="1101" y="1068"/>
                    <a:pt x="1101" y="1035"/>
                  </a:cubicBezTo>
                  <a:cubicBezTo>
                    <a:pt x="1101" y="1002"/>
                    <a:pt x="1101" y="968"/>
                    <a:pt x="1101" y="935"/>
                  </a:cubicBezTo>
                  <a:cubicBezTo>
                    <a:pt x="1068" y="902"/>
                    <a:pt x="1068" y="868"/>
                    <a:pt x="1035" y="868"/>
                  </a:cubicBezTo>
                  <a:cubicBezTo>
                    <a:pt x="1035" y="835"/>
                    <a:pt x="1001" y="835"/>
                    <a:pt x="968" y="835"/>
                  </a:cubicBezTo>
                  <a:close/>
                  <a:moveTo>
                    <a:pt x="968" y="1"/>
                  </a:moveTo>
                  <a:lnTo>
                    <a:pt x="901" y="68"/>
                  </a:lnTo>
                  <a:lnTo>
                    <a:pt x="868" y="68"/>
                  </a:lnTo>
                  <a:lnTo>
                    <a:pt x="834" y="134"/>
                  </a:lnTo>
                  <a:lnTo>
                    <a:pt x="67" y="2102"/>
                  </a:lnTo>
                  <a:cubicBezTo>
                    <a:pt x="67" y="2102"/>
                    <a:pt x="67" y="2102"/>
                    <a:pt x="67" y="2136"/>
                  </a:cubicBezTo>
                  <a:lnTo>
                    <a:pt x="101" y="2136"/>
                  </a:lnTo>
                  <a:lnTo>
                    <a:pt x="201" y="2069"/>
                  </a:lnTo>
                  <a:cubicBezTo>
                    <a:pt x="201" y="2069"/>
                    <a:pt x="234" y="2036"/>
                    <a:pt x="234" y="2036"/>
                  </a:cubicBezTo>
                  <a:lnTo>
                    <a:pt x="267" y="2002"/>
                  </a:lnTo>
                  <a:lnTo>
                    <a:pt x="1001" y="34"/>
                  </a:lnTo>
                  <a:cubicBezTo>
                    <a:pt x="1001" y="1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4"/>
            <p:cNvSpPr/>
            <p:nvPr/>
          </p:nvSpPr>
          <p:spPr>
            <a:xfrm>
              <a:off x="6586805" y="3086413"/>
              <a:ext cx="8223" cy="26682"/>
            </a:xfrm>
            <a:custGeom>
              <a:avLst/>
              <a:gdLst/>
              <a:ahLst/>
              <a:cxnLst/>
              <a:rect l="l" t="t" r="r" b="b"/>
              <a:pathLst>
                <a:path w="535" h="1736" extrusionOk="0">
                  <a:moveTo>
                    <a:pt x="501" y="1"/>
                  </a:moveTo>
                  <a:lnTo>
                    <a:pt x="368" y="67"/>
                  </a:lnTo>
                  <a:lnTo>
                    <a:pt x="334" y="101"/>
                  </a:lnTo>
                  <a:lnTo>
                    <a:pt x="334" y="134"/>
                  </a:lnTo>
                  <a:lnTo>
                    <a:pt x="1" y="735"/>
                  </a:lnTo>
                  <a:cubicBezTo>
                    <a:pt x="1" y="768"/>
                    <a:pt x="1" y="768"/>
                    <a:pt x="1" y="801"/>
                  </a:cubicBezTo>
                  <a:cubicBezTo>
                    <a:pt x="1" y="801"/>
                    <a:pt x="1" y="835"/>
                    <a:pt x="1" y="835"/>
                  </a:cubicBezTo>
                  <a:lnTo>
                    <a:pt x="68" y="968"/>
                  </a:lnTo>
                  <a:lnTo>
                    <a:pt x="101" y="968"/>
                  </a:lnTo>
                  <a:cubicBezTo>
                    <a:pt x="101" y="968"/>
                    <a:pt x="101" y="935"/>
                    <a:pt x="134" y="935"/>
                  </a:cubicBezTo>
                  <a:lnTo>
                    <a:pt x="334" y="534"/>
                  </a:lnTo>
                  <a:lnTo>
                    <a:pt x="334" y="1702"/>
                  </a:lnTo>
                  <a:cubicBezTo>
                    <a:pt x="334" y="1702"/>
                    <a:pt x="334" y="1735"/>
                    <a:pt x="334" y="1735"/>
                  </a:cubicBezTo>
                  <a:lnTo>
                    <a:pt x="368" y="1735"/>
                  </a:lnTo>
                  <a:lnTo>
                    <a:pt x="501" y="1669"/>
                  </a:lnTo>
                  <a:cubicBezTo>
                    <a:pt x="501" y="1669"/>
                    <a:pt x="501" y="1635"/>
                    <a:pt x="535" y="1635"/>
                  </a:cubicBezTo>
                  <a:cubicBezTo>
                    <a:pt x="535" y="1635"/>
                    <a:pt x="535" y="1602"/>
                    <a:pt x="535" y="1602"/>
                  </a:cubicBezTo>
                  <a:lnTo>
                    <a:pt x="535" y="34"/>
                  </a:lnTo>
                  <a:cubicBezTo>
                    <a:pt x="535" y="34"/>
                    <a:pt x="535" y="34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4"/>
            <p:cNvSpPr/>
            <p:nvPr/>
          </p:nvSpPr>
          <p:spPr>
            <a:xfrm>
              <a:off x="6598087" y="3079758"/>
              <a:ext cx="12834" cy="27697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509" y="309"/>
                  </a:moveTo>
                  <a:cubicBezTo>
                    <a:pt x="534" y="309"/>
                    <a:pt x="551" y="317"/>
                    <a:pt x="568" y="334"/>
                  </a:cubicBezTo>
                  <a:cubicBezTo>
                    <a:pt x="601" y="434"/>
                    <a:pt x="635" y="500"/>
                    <a:pt x="635" y="567"/>
                  </a:cubicBezTo>
                  <a:lnTo>
                    <a:pt x="635" y="767"/>
                  </a:lnTo>
                  <a:lnTo>
                    <a:pt x="635" y="967"/>
                  </a:lnTo>
                  <a:cubicBezTo>
                    <a:pt x="601" y="1068"/>
                    <a:pt x="601" y="1168"/>
                    <a:pt x="568" y="1268"/>
                  </a:cubicBezTo>
                  <a:cubicBezTo>
                    <a:pt x="534" y="1334"/>
                    <a:pt x="501" y="1401"/>
                    <a:pt x="401" y="1434"/>
                  </a:cubicBezTo>
                  <a:cubicBezTo>
                    <a:pt x="368" y="1468"/>
                    <a:pt x="343" y="1484"/>
                    <a:pt x="322" y="1484"/>
                  </a:cubicBezTo>
                  <a:cubicBezTo>
                    <a:pt x="301" y="1484"/>
                    <a:pt x="284" y="1468"/>
                    <a:pt x="268" y="1434"/>
                  </a:cubicBezTo>
                  <a:cubicBezTo>
                    <a:pt x="234" y="1368"/>
                    <a:pt x="201" y="1301"/>
                    <a:pt x="201" y="1201"/>
                  </a:cubicBezTo>
                  <a:lnTo>
                    <a:pt x="201" y="1001"/>
                  </a:lnTo>
                  <a:lnTo>
                    <a:pt x="201" y="801"/>
                  </a:lnTo>
                  <a:cubicBezTo>
                    <a:pt x="201" y="734"/>
                    <a:pt x="234" y="634"/>
                    <a:pt x="268" y="534"/>
                  </a:cubicBezTo>
                  <a:cubicBezTo>
                    <a:pt x="301" y="434"/>
                    <a:pt x="334" y="400"/>
                    <a:pt x="401" y="334"/>
                  </a:cubicBezTo>
                  <a:cubicBezTo>
                    <a:pt x="451" y="317"/>
                    <a:pt x="484" y="309"/>
                    <a:pt x="509" y="309"/>
                  </a:cubicBezTo>
                  <a:close/>
                  <a:moveTo>
                    <a:pt x="601" y="0"/>
                  </a:moveTo>
                  <a:cubicBezTo>
                    <a:pt x="534" y="0"/>
                    <a:pt x="468" y="0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168" y="267"/>
                    <a:pt x="134" y="334"/>
                    <a:pt x="101" y="434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34"/>
                    <a:pt x="1" y="934"/>
                  </a:cubicBezTo>
                  <a:lnTo>
                    <a:pt x="1" y="1134"/>
                  </a:lnTo>
                  <a:lnTo>
                    <a:pt x="1" y="1334"/>
                  </a:lnTo>
                  <a:cubicBezTo>
                    <a:pt x="1" y="1434"/>
                    <a:pt x="1" y="1501"/>
                    <a:pt x="34" y="1568"/>
                  </a:cubicBezTo>
                  <a:cubicBezTo>
                    <a:pt x="34" y="1635"/>
                    <a:pt x="67" y="1701"/>
                    <a:pt x="101" y="1735"/>
                  </a:cubicBezTo>
                  <a:cubicBezTo>
                    <a:pt x="134" y="1768"/>
                    <a:pt x="168" y="1801"/>
                    <a:pt x="234" y="1801"/>
                  </a:cubicBezTo>
                  <a:cubicBezTo>
                    <a:pt x="301" y="1801"/>
                    <a:pt x="368" y="1768"/>
                    <a:pt x="401" y="1735"/>
                  </a:cubicBezTo>
                  <a:cubicBezTo>
                    <a:pt x="501" y="1701"/>
                    <a:pt x="534" y="1635"/>
                    <a:pt x="601" y="1568"/>
                  </a:cubicBezTo>
                  <a:cubicBezTo>
                    <a:pt x="668" y="1535"/>
                    <a:pt x="701" y="1468"/>
                    <a:pt x="735" y="1368"/>
                  </a:cubicBezTo>
                  <a:cubicBezTo>
                    <a:pt x="768" y="1301"/>
                    <a:pt x="768" y="1234"/>
                    <a:pt x="801" y="1134"/>
                  </a:cubicBezTo>
                  <a:cubicBezTo>
                    <a:pt x="801" y="1034"/>
                    <a:pt x="835" y="967"/>
                    <a:pt x="835" y="867"/>
                  </a:cubicBezTo>
                  <a:lnTo>
                    <a:pt x="835" y="467"/>
                  </a:lnTo>
                  <a:cubicBezTo>
                    <a:pt x="835" y="367"/>
                    <a:pt x="801" y="300"/>
                    <a:pt x="801" y="200"/>
                  </a:cubicBezTo>
                  <a:cubicBezTo>
                    <a:pt x="801" y="167"/>
                    <a:pt x="768" y="100"/>
                    <a:pt x="735" y="67"/>
                  </a:cubicBezTo>
                  <a:cubicBezTo>
                    <a:pt x="701" y="0"/>
                    <a:pt x="635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4"/>
            <p:cNvSpPr/>
            <p:nvPr/>
          </p:nvSpPr>
          <p:spPr>
            <a:xfrm>
              <a:off x="6613472" y="3066939"/>
              <a:ext cx="16938" cy="32830"/>
            </a:xfrm>
            <a:custGeom>
              <a:avLst/>
              <a:gdLst/>
              <a:ahLst/>
              <a:cxnLst/>
              <a:rect l="l" t="t" r="r" b="b"/>
              <a:pathLst>
                <a:path w="1102" h="2136" extrusionOk="0">
                  <a:moveTo>
                    <a:pt x="267" y="634"/>
                  </a:moveTo>
                  <a:cubicBezTo>
                    <a:pt x="267" y="667"/>
                    <a:pt x="267" y="701"/>
                    <a:pt x="301" y="701"/>
                  </a:cubicBezTo>
                  <a:lnTo>
                    <a:pt x="301" y="934"/>
                  </a:lnTo>
                  <a:cubicBezTo>
                    <a:pt x="267" y="968"/>
                    <a:pt x="267" y="1001"/>
                    <a:pt x="267" y="1034"/>
                  </a:cubicBezTo>
                  <a:cubicBezTo>
                    <a:pt x="234" y="1034"/>
                    <a:pt x="234" y="1068"/>
                    <a:pt x="201" y="1101"/>
                  </a:cubicBezTo>
                  <a:lnTo>
                    <a:pt x="134" y="1101"/>
                  </a:lnTo>
                  <a:cubicBezTo>
                    <a:pt x="134" y="1068"/>
                    <a:pt x="134" y="1034"/>
                    <a:pt x="134" y="1001"/>
                  </a:cubicBezTo>
                  <a:cubicBezTo>
                    <a:pt x="134" y="1001"/>
                    <a:pt x="134" y="1001"/>
                    <a:pt x="134" y="968"/>
                  </a:cubicBezTo>
                  <a:lnTo>
                    <a:pt x="134" y="834"/>
                  </a:lnTo>
                  <a:cubicBezTo>
                    <a:pt x="134" y="834"/>
                    <a:pt x="134" y="801"/>
                    <a:pt x="134" y="801"/>
                  </a:cubicBezTo>
                  <a:cubicBezTo>
                    <a:pt x="134" y="767"/>
                    <a:pt x="134" y="734"/>
                    <a:pt x="134" y="701"/>
                  </a:cubicBezTo>
                  <a:cubicBezTo>
                    <a:pt x="167" y="667"/>
                    <a:pt x="167" y="667"/>
                    <a:pt x="201" y="634"/>
                  </a:cubicBezTo>
                  <a:close/>
                  <a:moveTo>
                    <a:pt x="301" y="400"/>
                  </a:moveTo>
                  <a:cubicBezTo>
                    <a:pt x="267" y="400"/>
                    <a:pt x="234" y="434"/>
                    <a:pt x="201" y="434"/>
                  </a:cubicBezTo>
                  <a:cubicBezTo>
                    <a:pt x="167" y="467"/>
                    <a:pt x="134" y="501"/>
                    <a:pt x="134" y="534"/>
                  </a:cubicBezTo>
                  <a:cubicBezTo>
                    <a:pt x="101" y="567"/>
                    <a:pt x="67" y="601"/>
                    <a:pt x="34" y="634"/>
                  </a:cubicBezTo>
                  <a:cubicBezTo>
                    <a:pt x="0" y="701"/>
                    <a:pt x="0" y="767"/>
                    <a:pt x="0" y="867"/>
                  </a:cubicBezTo>
                  <a:lnTo>
                    <a:pt x="0" y="1001"/>
                  </a:lnTo>
                  <a:cubicBezTo>
                    <a:pt x="0" y="1034"/>
                    <a:pt x="0" y="1068"/>
                    <a:pt x="0" y="1134"/>
                  </a:cubicBezTo>
                  <a:cubicBezTo>
                    <a:pt x="0" y="1168"/>
                    <a:pt x="0" y="1201"/>
                    <a:pt x="0" y="1234"/>
                  </a:cubicBezTo>
                  <a:cubicBezTo>
                    <a:pt x="0" y="1234"/>
                    <a:pt x="0" y="1268"/>
                    <a:pt x="34" y="1301"/>
                  </a:cubicBezTo>
                  <a:cubicBezTo>
                    <a:pt x="67" y="1301"/>
                    <a:pt x="67" y="1334"/>
                    <a:pt x="101" y="1334"/>
                  </a:cubicBezTo>
                  <a:cubicBezTo>
                    <a:pt x="134" y="1301"/>
                    <a:pt x="167" y="1301"/>
                    <a:pt x="201" y="1301"/>
                  </a:cubicBezTo>
                  <a:cubicBezTo>
                    <a:pt x="234" y="1268"/>
                    <a:pt x="267" y="1234"/>
                    <a:pt x="301" y="1201"/>
                  </a:cubicBezTo>
                  <a:cubicBezTo>
                    <a:pt x="334" y="1168"/>
                    <a:pt x="334" y="1134"/>
                    <a:pt x="367" y="1101"/>
                  </a:cubicBezTo>
                  <a:cubicBezTo>
                    <a:pt x="401" y="1068"/>
                    <a:pt x="401" y="1034"/>
                    <a:pt x="401" y="968"/>
                  </a:cubicBezTo>
                  <a:lnTo>
                    <a:pt x="401" y="867"/>
                  </a:lnTo>
                  <a:lnTo>
                    <a:pt x="401" y="734"/>
                  </a:lnTo>
                  <a:lnTo>
                    <a:pt x="401" y="601"/>
                  </a:lnTo>
                  <a:cubicBezTo>
                    <a:pt x="434" y="567"/>
                    <a:pt x="434" y="534"/>
                    <a:pt x="401" y="501"/>
                  </a:cubicBezTo>
                  <a:cubicBezTo>
                    <a:pt x="401" y="467"/>
                    <a:pt x="401" y="467"/>
                    <a:pt x="367" y="434"/>
                  </a:cubicBezTo>
                  <a:cubicBezTo>
                    <a:pt x="334" y="434"/>
                    <a:pt x="334" y="400"/>
                    <a:pt x="301" y="400"/>
                  </a:cubicBezTo>
                  <a:close/>
                  <a:moveTo>
                    <a:pt x="934" y="1068"/>
                  </a:moveTo>
                  <a:cubicBezTo>
                    <a:pt x="934" y="1101"/>
                    <a:pt x="934" y="1134"/>
                    <a:pt x="934" y="1201"/>
                  </a:cubicBezTo>
                  <a:lnTo>
                    <a:pt x="934" y="1334"/>
                  </a:lnTo>
                  <a:cubicBezTo>
                    <a:pt x="934" y="1334"/>
                    <a:pt x="934" y="1368"/>
                    <a:pt x="934" y="1368"/>
                  </a:cubicBezTo>
                  <a:cubicBezTo>
                    <a:pt x="934" y="1401"/>
                    <a:pt x="934" y="1435"/>
                    <a:pt x="934" y="1468"/>
                  </a:cubicBezTo>
                  <a:cubicBezTo>
                    <a:pt x="934" y="1468"/>
                    <a:pt x="901" y="1501"/>
                    <a:pt x="868" y="1535"/>
                  </a:cubicBezTo>
                  <a:lnTo>
                    <a:pt x="834" y="1535"/>
                  </a:lnTo>
                  <a:cubicBezTo>
                    <a:pt x="801" y="1468"/>
                    <a:pt x="801" y="1435"/>
                    <a:pt x="801" y="1401"/>
                  </a:cubicBezTo>
                  <a:lnTo>
                    <a:pt x="801" y="1268"/>
                  </a:lnTo>
                  <a:cubicBezTo>
                    <a:pt x="801" y="1268"/>
                    <a:pt x="801" y="1234"/>
                    <a:pt x="801" y="1234"/>
                  </a:cubicBezTo>
                  <a:cubicBezTo>
                    <a:pt x="801" y="1201"/>
                    <a:pt x="801" y="1168"/>
                    <a:pt x="801" y="1134"/>
                  </a:cubicBezTo>
                  <a:cubicBezTo>
                    <a:pt x="801" y="1101"/>
                    <a:pt x="834" y="1101"/>
                    <a:pt x="868" y="1068"/>
                  </a:cubicBezTo>
                  <a:close/>
                  <a:moveTo>
                    <a:pt x="968" y="867"/>
                  </a:moveTo>
                  <a:cubicBezTo>
                    <a:pt x="934" y="867"/>
                    <a:pt x="901" y="867"/>
                    <a:pt x="868" y="901"/>
                  </a:cubicBezTo>
                  <a:cubicBezTo>
                    <a:pt x="834" y="901"/>
                    <a:pt x="801" y="934"/>
                    <a:pt x="768" y="968"/>
                  </a:cubicBezTo>
                  <a:cubicBezTo>
                    <a:pt x="734" y="1001"/>
                    <a:pt x="701" y="1034"/>
                    <a:pt x="701" y="1068"/>
                  </a:cubicBezTo>
                  <a:cubicBezTo>
                    <a:pt x="668" y="1101"/>
                    <a:pt x="668" y="1134"/>
                    <a:pt x="668" y="1201"/>
                  </a:cubicBezTo>
                  <a:cubicBezTo>
                    <a:pt x="668" y="1234"/>
                    <a:pt x="668" y="1268"/>
                    <a:pt x="668" y="1301"/>
                  </a:cubicBezTo>
                  <a:lnTo>
                    <a:pt x="668" y="1568"/>
                  </a:lnTo>
                  <a:cubicBezTo>
                    <a:pt x="634" y="1601"/>
                    <a:pt x="634" y="1635"/>
                    <a:pt x="668" y="1668"/>
                  </a:cubicBezTo>
                  <a:cubicBezTo>
                    <a:pt x="668" y="1701"/>
                    <a:pt x="668" y="1701"/>
                    <a:pt x="701" y="1735"/>
                  </a:cubicBezTo>
                  <a:cubicBezTo>
                    <a:pt x="701" y="1768"/>
                    <a:pt x="734" y="1768"/>
                    <a:pt x="768" y="1768"/>
                  </a:cubicBezTo>
                  <a:cubicBezTo>
                    <a:pt x="801" y="1768"/>
                    <a:pt x="834" y="1735"/>
                    <a:pt x="868" y="1735"/>
                  </a:cubicBezTo>
                  <a:cubicBezTo>
                    <a:pt x="901" y="1701"/>
                    <a:pt x="934" y="1668"/>
                    <a:pt x="968" y="1635"/>
                  </a:cubicBezTo>
                  <a:cubicBezTo>
                    <a:pt x="1001" y="1601"/>
                    <a:pt x="1001" y="1568"/>
                    <a:pt x="1035" y="1535"/>
                  </a:cubicBezTo>
                  <a:cubicBezTo>
                    <a:pt x="1035" y="1501"/>
                    <a:pt x="1068" y="1468"/>
                    <a:pt x="1068" y="1435"/>
                  </a:cubicBezTo>
                  <a:cubicBezTo>
                    <a:pt x="1068" y="1401"/>
                    <a:pt x="1101" y="1334"/>
                    <a:pt x="1101" y="1301"/>
                  </a:cubicBezTo>
                  <a:lnTo>
                    <a:pt x="1101" y="1034"/>
                  </a:lnTo>
                  <a:cubicBezTo>
                    <a:pt x="1101" y="1001"/>
                    <a:pt x="1068" y="968"/>
                    <a:pt x="1068" y="968"/>
                  </a:cubicBezTo>
                  <a:cubicBezTo>
                    <a:pt x="1068" y="934"/>
                    <a:pt x="1068" y="901"/>
                    <a:pt x="1035" y="867"/>
                  </a:cubicBezTo>
                  <a:close/>
                  <a:moveTo>
                    <a:pt x="968" y="0"/>
                  </a:moveTo>
                  <a:lnTo>
                    <a:pt x="868" y="67"/>
                  </a:lnTo>
                  <a:cubicBezTo>
                    <a:pt x="868" y="67"/>
                    <a:pt x="834" y="67"/>
                    <a:pt x="834" y="100"/>
                  </a:cubicBezTo>
                  <a:lnTo>
                    <a:pt x="801" y="134"/>
                  </a:lnTo>
                  <a:lnTo>
                    <a:pt x="67" y="2102"/>
                  </a:lnTo>
                  <a:cubicBezTo>
                    <a:pt x="67" y="2135"/>
                    <a:pt x="67" y="2135"/>
                    <a:pt x="67" y="2135"/>
                  </a:cubicBezTo>
                  <a:lnTo>
                    <a:pt x="101" y="2135"/>
                  </a:lnTo>
                  <a:lnTo>
                    <a:pt x="201" y="2102"/>
                  </a:lnTo>
                  <a:lnTo>
                    <a:pt x="234" y="2068"/>
                  </a:lnTo>
                  <a:lnTo>
                    <a:pt x="234" y="2035"/>
                  </a:ln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4"/>
            <p:cNvSpPr/>
            <p:nvPr/>
          </p:nvSpPr>
          <p:spPr>
            <a:xfrm>
              <a:off x="6463246" y="3145127"/>
              <a:ext cx="60004" cy="43328"/>
            </a:xfrm>
            <a:custGeom>
              <a:avLst/>
              <a:gdLst/>
              <a:ahLst/>
              <a:cxnLst/>
              <a:rect l="l" t="t" r="r" b="b"/>
              <a:pathLst>
                <a:path w="3904" h="2819" extrusionOk="0">
                  <a:moveTo>
                    <a:pt x="113" y="0"/>
                  </a:moveTo>
                  <a:cubicBezTo>
                    <a:pt x="101" y="0"/>
                    <a:pt x="84" y="17"/>
                    <a:pt x="68" y="50"/>
                  </a:cubicBezTo>
                  <a:cubicBezTo>
                    <a:pt x="1" y="84"/>
                    <a:pt x="1" y="150"/>
                    <a:pt x="1" y="217"/>
                  </a:cubicBezTo>
                  <a:lnTo>
                    <a:pt x="1" y="784"/>
                  </a:lnTo>
                  <a:lnTo>
                    <a:pt x="1" y="817"/>
                  </a:lnTo>
                  <a:cubicBezTo>
                    <a:pt x="1" y="817"/>
                    <a:pt x="34" y="817"/>
                    <a:pt x="68" y="784"/>
                  </a:cubicBezTo>
                  <a:cubicBezTo>
                    <a:pt x="101" y="717"/>
                    <a:pt x="134" y="651"/>
                    <a:pt x="134" y="584"/>
                  </a:cubicBezTo>
                  <a:lnTo>
                    <a:pt x="134" y="50"/>
                  </a:lnTo>
                  <a:cubicBezTo>
                    <a:pt x="134" y="17"/>
                    <a:pt x="126" y="0"/>
                    <a:pt x="113" y="0"/>
                  </a:cubicBezTo>
                  <a:close/>
                  <a:moveTo>
                    <a:pt x="3870" y="384"/>
                  </a:moveTo>
                  <a:lnTo>
                    <a:pt x="3503" y="617"/>
                  </a:lnTo>
                  <a:cubicBezTo>
                    <a:pt x="3470" y="651"/>
                    <a:pt x="3437" y="717"/>
                    <a:pt x="3403" y="784"/>
                  </a:cubicBezTo>
                  <a:lnTo>
                    <a:pt x="3403" y="851"/>
                  </a:lnTo>
                  <a:lnTo>
                    <a:pt x="3437" y="851"/>
                  </a:lnTo>
                  <a:lnTo>
                    <a:pt x="3804" y="651"/>
                  </a:lnTo>
                  <a:cubicBezTo>
                    <a:pt x="3837" y="617"/>
                    <a:pt x="3870" y="551"/>
                    <a:pt x="3904" y="484"/>
                  </a:cubicBezTo>
                  <a:cubicBezTo>
                    <a:pt x="3904" y="417"/>
                    <a:pt x="3904" y="384"/>
                    <a:pt x="3870" y="384"/>
                  </a:cubicBezTo>
                  <a:close/>
                  <a:moveTo>
                    <a:pt x="3154" y="809"/>
                  </a:moveTo>
                  <a:cubicBezTo>
                    <a:pt x="3149" y="809"/>
                    <a:pt x="3143" y="811"/>
                    <a:pt x="3136" y="817"/>
                  </a:cubicBezTo>
                  <a:lnTo>
                    <a:pt x="2769" y="1018"/>
                  </a:lnTo>
                  <a:cubicBezTo>
                    <a:pt x="2736" y="1051"/>
                    <a:pt x="2703" y="1118"/>
                    <a:pt x="2669" y="1184"/>
                  </a:cubicBezTo>
                  <a:lnTo>
                    <a:pt x="2669" y="1251"/>
                  </a:lnTo>
                  <a:cubicBezTo>
                    <a:pt x="2703" y="1251"/>
                    <a:pt x="2703" y="1284"/>
                    <a:pt x="2703" y="1284"/>
                  </a:cubicBezTo>
                  <a:lnTo>
                    <a:pt x="3070" y="1084"/>
                  </a:lnTo>
                  <a:cubicBezTo>
                    <a:pt x="3136" y="1018"/>
                    <a:pt x="3170" y="951"/>
                    <a:pt x="3170" y="917"/>
                  </a:cubicBezTo>
                  <a:cubicBezTo>
                    <a:pt x="3197" y="863"/>
                    <a:pt x="3180" y="809"/>
                    <a:pt x="3154" y="809"/>
                  </a:cubicBezTo>
                  <a:close/>
                  <a:moveTo>
                    <a:pt x="2403" y="1218"/>
                  </a:moveTo>
                  <a:lnTo>
                    <a:pt x="2069" y="1451"/>
                  </a:lnTo>
                  <a:cubicBezTo>
                    <a:pt x="2002" y="1485"/>
                    <a:pt x="1969" y="1518"/>
                    <a:pt x="1969" y="1585"/>
                  </a:cubicBezTo>
                  <a:lnTo>
                    <a:pt x="1969" y="1685"/>
                  </a:lnTo>
                  <a:lnTo>
                    <a:pt x="2336" y="1485"/>
                  </a:lnTo>
                  <a:cubicBezTo>
                    <a:pt x="2403" y="1451"/>
                    <a:pt x="2436" y="1384"/>
                    <a:pt x="2436" y="1318"/>
                  </a:cubicBezTo>
                  <a:cubicBezTo>
                    <a:pt x="2469" y="1251"/>
                    <a:pt x="2436" y="1218"/>
                    <a:pt x="2403" y="1218"/>
                  </a:cubicBezTo>
                  <a:close/>
                  <a:moveTo>
                    <a:pt x="113" y="1126"/>
                  </a:moveTo>
                  <a:cubicBezTo>
                    <a:pt x="101" y="1126"/>
                    <a:pt x="84" y="1134"/>
                    <a:pt x="68" y="1151"/>
                  </a:cubicBezTo>
                  <a:cubicBezTo>
                    <a:pt x="1" y="1218"/>
                    <a:pt x="1" y="1284"/>
                    <a:pt x="1" y="1351"/>
                  </a:cubicBezTo>
                  <a:lnTo>
                    <a:pt x="1" y="1918"/>
                  </a:lnTo>
                  <a:lnTo>
                    <a:pt x="1" y="1952"/>
                  </a:lnTo>
                  <a:cubicBezTo>
                    <a:pt x="1" y="1952"/>
                    <a:pt x="34" y="1952"/>
                    <a:pt x="68" y="1918"/>
                  </a:cubicBezTo>
                  <a:cubicBezTo>
                    <a:pt x="101" y="1851"/>
                    <a:pt x="134" y="1785"/>
                    <a:pt x="134" y="1718"/>
                  </a:cubicBezTo>
                  <a:lnTo>
                    <a:pt x="134" y="1151"/>
                  </a:lnTo>
                  <a:cubicBezTo>
                    <a:pt x="134" y="1134"/>
                    <a:pt x="126" y="1126"/>
                    <a:pt x="113" y="1126"/>
                  </a:cubicBezTo>
                  <a:close/>
                  <a:moveTo>
                    <a:pt x="1702" y="1651"/>
                  </a:moveTo>
                  <a:lnTo>
                    <a:pt x="1335" y="1851"/>
                  </a:lnTo>
                  <a:cubicBezTo>
                    <a:pt x="1302" y="1885"/>
                    <a:pt x="1268" y="1952"/>
                    <a:pt x="1235" y="2018"/>
                  </a:cubicBezTo>
                  <a:lnTo>
                    <a:pt x="1235" y="2085"/>
                  </a:lnTo>
                  <a:lnTo>
                    <a:pt x="1268" y="2118"/>
                  </a:lnTo>
                  <a:lnTo>
                    <a:pt x="1635" y="1918"/>
                  </a:lnTo>
                  <a:cubicBezTo>
                    <a:pt x="1669" y="1851"/>
                    <a:pt x="1702" y="1785"/>
                    <a:pt x="1735" y="1751"/>
                  </a:cubicBezTo>
                  <a:cubicBezTo>
                    <a:pt x="1735" y="1685"/>
                    <a:pt x="1735" y="1651"/>
                    <a:pt x="1702" y="1651"/>
                  </a:cubicBezTo>
                  <a:close/>
                  <a:moveTo>
                    <a:pt x="968" y="2052"/>
                  </a:moveTo>
                  <a:lnTo>
                    <a:pt x="601" y="2252"/>
                  </a:lnTo>
                  <a:cubicBezTo>
                    <a:pt x="535" y="2318"/>
                    <a:pt x="501" y="2352"/>
                    <a:pt x="501" y="2419"/>
                  </a:cubicBezTo>
                  <a:lnTo>
                    <a:pt x="501" y="2519"/>
                  </a:lnTo>
                  <a:lnTo>
                    <a:pt x="535" y="2519"/>
                  </a:lnTo>
                  <a:lnTo>
                    <a:pt x="901" y="2318"/>
                  </a:lnTo>
                  <a:cubicBezTo>
                    <a:pt x="935" y="2252"/>
                    <a:pt x="968" y="2218"/>
                    <a:pt x="1002" y="2152"/>
                  </a:cubicBezTo>
                  <a:cubicBezTo>
                    <a:pt x="1002" y="2052"/>
                    <a:pt x="1002" y="2052"/>
                    <a:pt x="968" y="2052"/>
                  </a:cubicBezTo>
                  <a:close/>
                  <a:moveTo>
                    <a:pt x="113" y="2227"/>
                  </a:moveTo>
                  <a:cubicBezTo>
                    <a:pt x="101" y="2227"/>
                    <a:pt x="84" y="2235"/>
                    <a:pt x="68" y="2252"/>
                  </a:cubicBezTo>
                  <a:cubicBezTo>
                    <a:pt x="34" y="2318"/>
                    <a:pt x="1" y="2385"/>
                    <a:pt x="1" y="2452"/>
                  </a:cubicBezTo>
                  <a:lnTo>
                    <a:pt x="1" y="2785"/>
                  </a:lnTo>
                  <a:lnTo>
                    <a:pt x="1" y="2819"/>
                  </a:lnTo>
                  <a:lnTo>
                    <a:pt x="34" y="2819"/>
                  </a:lnTo>
                  <a:lnTo>
                    <a:pt x="168" y="2719"/>
                  </a:lnTo>
                  <a:cubicBezTo>
                    <a:pt x="234" y="2685"/>
                    <a:pt x="234" y="2619"/>
                    <a:pt x="268" y="2585"/>
                  </a:cubicBezTo>
                  <a:cubicBezTo>
                    <a:pt x="301" y="2485"/>
                    <a:pt x="268" y="2485"/>
                    <a:pt x="234" y="2485"/>
                  </a:cubicBezTo>
                  <a:lnTo>
                    <a:pt x="134" y="2552"/>
                  </a:lnTo>
                  <a:lnTo>
                    <a:pt x="134" y="2252"/>
                  </a:lnTo>
                  <a:cubicBezTo>
                    <a:pt x="134" y="2235"/>
                    <a:pt x="126" y="2227"/>
                    <a:pt x="113" y="2227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4"/>
            <p:cNvSpPr/>
            <p:nvPr/>
          </p:nvSpPr>
          <p:spPr>
            <a:xfrm>
              <a:off x="6526831" y="3144358"/>
              <a:ext cx="7700" cy="7193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467" y="0"/>
                  </a:moveTo>
                  <a:lnTo>
                    <a:pt x="100" y="200"/>
                  </a:lnTo>
                  <a:cubicBezTo>
                    <a:pt x="33" y="267"/>
                    <a:pt x="0" y="300"/>
                    <a:pt x="0" y="367"/>
                  </a:cubicBezTo>
                  <a:cubicBezTo>
                    <a:pt x="0" y="400"/>
                    <a:pt x="0" y="434"/>
                    <a:pt x="0" y="467"/>
                  </a:cubicBezTo>
                  <a:lnTo>
                    <a:pt x="33" y="467"/>
                  </a:lnTo>
                  <a:lnTo>
                    <a:pt x="400" y="267"/>
                  </a:lnTo>
                  <a:cubicBezTo>
                    <a:pt x="434" y="200"/>
                    <a:pt x="467" y="167"/>
                    <a:pt x="500" y="100"/>
                  </a:cubicBezTo>
                  <a:cubicBezTo>
                    <a:pt x="500" y="33"/>
                    <a:pt x="500" y="0"/>
                    <a:pt x="46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4"/>
            <p:cNvSpPr/>
            <p:nvPr/>
          </p:nvSpPr>
          <p:spPr>
            <a:xfrm>
              <a:off x="6538098" y="3137995"/>
              <a:ext cx="7670" cy="7393"/>
            </a:xfrm>
            <a:custGeom>
              <a:avLst/>
              <a:gdLst/>
              <a:ahLst/>
              <a:cxnLst/>
              <a:rect l="l" t="t" r="r" b="b"/>
              <a:pathLst>
                <a:path w="499" h="481" extrusionOk="0">
                  <a:moveTo>
                    <a:pt x="488" y="1"/>
                  </a:moveTo>
                  <a:cubicBezTo>
                    <a:pt x="483" y="1"/>
                    <a:pt x="477" y="5"/>
                    <a:pt x="468" y="14"/>
                  </a:cubicBezTo>
                  <a:lnTo>
                    <a:pt x="101" y="214"/>
                  </a:lnTo>
                  <a:cubicBezTo>
                    <a:pt x="34" y="247"/>
                    <a:pt x="1" y="314"/>
                    <a:pt x="1" y="381"/>
                  </a:cubicBezTo>
                  <a:lnTo>
                    <a:pt x="1" y="481"/>
                  </a:lnTo>
                  <a:cubicBezTo>
                    <a:pt x="1" y="481"/>
                    <a:pt x="34" y="447"/>
                    <a:pt x="34" y="447"/>
                  </a:cubicBezTo>
                  <a:lnTo>
                    <a:pt x="401" y="247"/>
                  </a:lnTo>
                  <a:cubicBezTo>
                    <a:pt x="435" y="214"/>
                    <a:pt x="468" y="147"/>
                    <a:pt x="468" y="81"/>
                  </a:cubicBezTo>
                  <a:cubicBezTo>
                    <a:pt x="492" y="32"/>
                    <a:pt x="499" y="1"/>
                    <a:pt x="4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4"/>
            <p:cNvSpPr/>
            <p:nvPr/>
          </p:nvSpPr>
          <p:spPr>
            <a:xfrm>
              <a:off x="6549379" y="3131340"/>
              <a:ext cx="7685" cy="7393"/>
            </a:xfrm>
            <a:custGeom>
              <a:avLst/>
              <a:gdLst/>
              <a:ahLst/>
              <a:cxnLst/>
              <a:rect l="l" t="t" r="r" b="b"/>
              <a:pathLst>
                <a:path w="500" h="481" extrusionOk="0">
                  <a:moveTo>
                    <a:pt x="487" y="1"/>
                  </a:moveTo>
                  <a:cubicBezTo>
                    <a:pt x="482" y="1"/>
                    <a:pt x="476" y="5"/>
                    <a:pt x="468" y="13"/>
                  </a:cubicBezTo>
                  <a:lnTo>
                    <a:pt x="101" y="213"/>
                  </a:lnTo>
                  <a:cubicBezTo>
                    <a:pt x="34" y="247"/>
                    <a:pt x="1" y="313"/>
                    <a:pt x="1" y="380"/>
                  </a:cubicBezTo>
                  <a:lnTo>
                    <a:pt x="1" y="480"/>
                  </a:lnTo>
                  <a:lnTo>
                    <a:pt x="34" y="480"/>
                  </a:lnTo>
                  <a:lnTo>
                    <a:pt x="368" y="280"/>
                  </a:lnTo>
                  <a:cubicBezTo>
                    <a:pt x="434" y="213"/>
                    <a:pt x="468" y="147"/>
                    <a:pt x="468" y="113"/>
                  </a:cubicBezTo>
                  <a:cubicBezTo>
                    <a:pt x="493" y="38"/>
                    <a:pt x="499" y="1"/>
                    <a:pt x="4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4"/>
            <p:cNvSpPr/>
            <p:nvPr/>
          </p:nvSpPr>
          <p:spPr>
            <a:xfrm>
              <a:off x="6560661" y="3124869"/>
              <a:ext cx="7716" cy="7193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434" y="1"/>
                  </a:moveTo>
                  <a:lnTo>
                    <a:pt x="67" y="201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" y="468"/>
                  </a:lnTo>
                  <a:lnTo>
                    <a:pt x="368" y="267"/>
                  </a:lnTo>
                  <a:cubicBezTo>
                    <a:pt x="434" y="234"/>
                    <a:pt x="468" y="167"/>
                    <a:pt x="468" y="101"/>
                  </a:cubicBezTo>
                  <a:cubicBezTo>
                    <a:pt x="501" y="1"/>
                    <a:pt x="468" y="1"/>
                    <a:pt x="4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4"/>
            <p:cNvSpPr/>
            <p:nvPr/>
          </p:nvSpPr>
          <p:spPr>
            <a:xfrm>
              <a:off x="6263805" y="3054536"/>
              <a:ext cx="73853" cy="50429"/>
            </a:xfrm>
            <a:custGeom>
              <a:avLst/>
              <a:gdLst/>
              <a:ahLst/>
              <a:cxnLst/>
              <a:rect l="l" t="t" r="r" b="b"/>
              <a:pathLst>
                <a:path w="4805" h="3281" extrusionOk="0">
                  <a:moveTo>
                    <a:pt x="4629" y="1"/>
                  </a:moveTo>
                  <a:cubicBezTo>
                    <a:pt x="4591" y="1"/>
                    <a:pt x="4549" y="13"/>
                    <a:pt x="4504" y="40"/>
                  </a:cubicBezTo>
                  <a:lnTo>
                    <a:pt x="268" y="2442"/>
                  </a:lnTo>
                  <a:cubicBezTo>
                    <a:pt x="101" y="2575"/>
                    <a:pt x="1" y="2809"/>
                    <a:pt x="1" y="3009"/>
                  </a:cubicBezTo>
                  <a:cubicBezTo>
                    <a:pt x="26" y="3181"/>
                    <a:pt x="105" y="3281"/>
                    <a:pt x="212" y="3281"/>
                  </a:cubicBezTo>
                  <a:cubicBezTo>
                    <a:pt x="250" y="3281"/>
                    <a:pt x="291" y="3268"/>
                    <a:pt x="334" y="3242"/>
                  </a:cubicBezTo>
                  <a:lnTo>
                    <a:pt x="4504" y="807"/>
                  </a:lnTo>
                  <a:cubicBezTo>
                    <a:pt x="4671" y="674"/>
                    <a:pt x="4771" y="474"/>
                    <a:pt x="4804" y="240"/>
                  </a:cubicBezTo>
                  <a:cubicBezTo>
                    <a:pt x="4804" y="94"/>
                    <a:pt x="4733" y="1"/>
                    <a:pt x="462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4"/>
            <p:cNvSpPr/>
            <p:nvPr/>
          </p:nvSpPr>
          <p:spPr>
            <a:xfrm>
              <a:off x="6268431" y="3241896"/>
              <a:ext cx="73330" cy="50214"/>
            </a:xfrm>
            <a:custGeom>
              <a:avLst/>
              <a:gdLst/>
              <a:ahLst/>
              <a:cxnLst/>
              <a:rect l="l" t="t" r="r" b="b"/>
              <a:pathLst>
                <a:path w="4771" h="3267" extrusionOk="0">
                  <a:moveTo>
                    <a:pt x="4599" y="1"/>
                  </a:moveTo>
                  <a:cubicBezTo>
                    <a:pt x="4568" y="1"/>
                    <a:pt x="4536" y="9"/>
                    <a:pt x="4503" y="25"/>
                  </a:cubicBezTo>
                  <a:lnTo>
                    <a:pt x="267" y="2460"/>
                  </a:lnTo>
                  <a:cubicBezTo>
                    <a:pt x="100" y="2594"/>
                    <a:pt x="0" y="2794"/>
                    <a:pt x="0" y="3027"/>
                  </a:cubicBezTo>
                  <a:cubicBezTo>
                    <a:pt x="0" y="3174"/>
                    <a:pt x="72" y="3267"/>
                    <a:pt x="175" y="3267"/>
                  </a:cubicBezTo>
                  <a:cubicBezTo>
                    <a:pt x="213" y="3267"/>
                    <a:pt x="256" y="3254"/>
                    <a:pt x="300" y="3228"/>
                  </a:cubicBezTo>
                  <a:lnTo>
                    <a:pt x="4470" y="793"/>
                  </a:lnTo>
                  <a:cubicBezTo>
                    <a:pt x="4670" y="659"/>
                    <a:pt x="4770" y="459"/>
                    <a:pt x="4770" y="259"/>
                  </a:cubicBezTo>
                  <a:cubicBezTo>
                    <a:pt x="4770" y="82"/>
                    <a:pt x="4694" y="1"/>
                    <a:pt x="459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4"/>
            <p:cNvSpPr/>
            <p:nvPr/>
          </p:nvSpPr>
          <p:spPr>
            <a:xfrm>
              <a:off x="6571435" y="3102736"/>
              <a:ext cx="73837" cy="50152"/>
            </a:xfrm>
            <a:custGeom>
              <a:avLst/>
              <a:gdLst/>
              <a:ahLst/>
              <a:cxnLst/>
              <a:rect l="l" t="t" r="r" b="b"/>
              <a:pathLst>
                <a:path w="4804" h="3263" extrusionOk="0">
                  <a:moveTo>
                    <a:pt x="4628" y="0"/>
                  </a:moveTo>
                  <a:cubicBezTo>
                    <a:pt x="4590" y="0"/>
                    <a:pt x="4548" y="13"/>
                    <a:pt x="4503" y="40"/>
                  </a:cubicBezTo>
                  <a:lnTo>
                    <a:pt x="300" y="2441"/>
                  </a:lnTo>
                  <a:cubicBezTo>
                    <a:pt x="100" y="2575"/>
                    <a:pt x="0" y="2808"/>
                    <a:pt x="34" y="3042"/>
                  </a:cubicBezTo>
                  <a:cubicBezTo>
                    <a:pt x="34" y="3173"/>
                    <a:pt x="116" y="3263"/>
                    <a:pt x="232" y="3263"/>
                  </a:cubicBezTo>
                  <a:cubicBezTo>
                    <a:pt x="264" y="3263"/>
                    <a:pt x="298" y="3256"/>
                    <a:pt x="334" y="3242"/>
                  </a:cubicBezTo>
                  <a:lnTo>
                    <a:pt x="4503" y="773"/>
                  </a:lnTo>
                  <a:cubicBezTo>
                    <a:pt x="4670" y="640"/>
                    <a:pt x="4804" y="440"/>
                    <a:pt x="4804" y="240"/>
                  </a:cubicBezTo>
                  <a:cubicBezTo>
                    <a:pt x="4804" y="93"/>
                    <a:pt x="4732" y="0"/>
                    <a:pt x="462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4"/>
            <p:cNvSpPr/>
            <p:nvPr/>
          </p:nvSpPr>
          <p:spPr>
            <a:xfrm>
              <a:off x="6590909" y="2881762"/>
              <a:ext cx="73853" cy="50214"/>
            </a:xfrm>
            <a:custGeom>
              <a:avLst/>
              <a:gdLst/>
              <a:ahLst/>
              <a:cxnLst/>
              <a:rect l="l" t="t" r="r" b="b"/>
              <a:pathLst>
                <a:path w="4805" h="3267" extrusionOk="0">
                  <a:moveTo>
                    <a:pt x="4629" y="0"/>
                  </a:moveTo>
                  <a:cubicBezTo>
                    <a:pt x="4591" y="0"/>
                    <a:pt x="4549" y="13"/>
                    <a:pt x="4504" y="40"/>
                  </a:cubicBezTo>
                  <a:lnTo>
                    <a:pt x="301" y="2441"/>
                  </a:lnTo>
                  <a:cubicBezTo>
                    <a:pt x="134" y="2575"/>
                    <a:pt x="1" y="2775"/>
                    <a:pt x="34" y="3008"/>
                  </a:cubicBezTo>
                  <a:cubicBezTo>
                    <a:pt x="34" y="3185"/>
                    <a:pt x="111" y="3266"/>
                    <a:pt x="220" y="3266"/>
                  </a:cubicBezTo>
                  <a:cubicBezTo>
                    <a:pt x="255" y="3266"/>
                    <a:pt x="294" y="3258"/>
                    <a:pt x="334" y="3242"/>
                  </a:cubicBezTo>
                  <a:lnTo>
                    <a:pt x="4504" y="773"/>
                  </a:lnTo>
                  <a:cubicBezTo>
                    <a:pt x="4704" y="640"/>
                    <a:pt x="4804" y="440"/>
                    <a:pt x="4804" y="240"/>
                  </a:cubicBezTo>
                  <a:cubicBezTo>
                    <a:pt x="4804" y="93"/>
                    <a:pt x="4733" y="0"/>
                    <a:pt x="462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>
              <a:off x="6366860" y="2744354"/>
              <a:ext cx="182027" cy="123360"/>
            </a:xfrm>
            <a:custGeom>
              <a:avLst/>
              <a:gdLst/>
              <a:ahLst/>
              <a:cxnLst/>
              <a:rect l="l" t="t" r="r" b="b"/>
              <a:pathLst>
                <a:path w="11843" h="8026" extrusionOk="0">
                  <a:moveTo>
                    <a:pt x="11373" y="1"/>
                  </a:moveTo>
                  <a:cubicBezTo>
                    <a:pt x="11245" y="1"/>
                    <a:pt x="11098" y="46"/>
                    <a:pt x="10942" y="140"/>
                  </a:cubicBezTo>
                  <a:lnTo>
                    <a:pt x="901" y="5944"/>
                  </a:lnTo>
                  <a:cubicBezTo>
                    <a:pt x="368" y="6278"/>
                    <a:pt x="34" y="6811"/>
                    <a:pt x="1" y="7445"/>
                  </a:cubicBezTo>
                  <a:cubicBezTo>
                    <a:pt x="1" y="7826"/>
                    <a:pt x="181" y="8026"/>
                    <a:pt x="450" y="8026"/>
                  </a:cubicBezTo>
                  <a:cubicBezTo>
                    <a:pt x="583" y="8026"/>
                    <a:pt x="737" y="7978"/>
                    <a:pt x="901" y="7879"/>
                  </a:cubicBezTo>
                  <a:lnTo>
                    <a:pt x="10942" y="2075"/>
                  </a:lnTo>
                  <a:cubicBezTo>
                    <a:pt x="11476" y="1774"/>
                    <a:pt x="11809" y="1207"/>
                    <a:pt x="11842" y="607"/>
                  </a:cubicBezTo>
                  <a:cubicBezTo>
                    <a:pt x="11842" y="217"/>
                    <a:pt x="11654" y="1"/>
                    <a:pt x="113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>
              <a:off x="5184062" y="2931791"/>
              <a:ext cx="927487" cy="1049817"/>
            </a:xfrm>
            <a:custGeom>
              <a:avLst/>
              <a:gdLst/>
              <a:ahLst/>
              <a:cxnLst/>
              <a:rect l="l" t="t" r="r" b="b"/>
              <a:pathLst>
                <a:path w="60344" h="68303" extrusionOk="0">
                  <a:moveTo>
                    <a:pt x="57285" y="0"/>
                  </a:moveTo>
                  <a:cubicBezTo>
                    <a:pt x="57004" y="0"/>
                    <a:pt x="56718" y="85"/>
                    <a:pt x="56474" y="254"/>
                  </a:cubicBezTo>
                  <a:lnTo>
                    <a:pt x="1969" y="31676"/>
                  </a:lnTo>
                  <a:cubicBezTo>
                    <a:pt x="801" y="32410"/>
                    <a:pt x="67" y="33678"/>
                    <a:pt x="1" y="35079"/>
                  </a:cubicBezTo>
                  <a:lnTo>
                    <a:pt x="1" y="37914"/>
                  </a:lnTo>
                  <a:lnTo>
                    <a:pt x="1" y="65234"/>
                  </a:lnTo>
                  <a:cubicBezTo>
                    <a:pt x="1" y="65334"/>
                    <a:pt x="1" y="65434"/>
                    <a:pt x="1" y="65500"/>
                  </a:cubicBezTo>
                  <a:cubicBezTo>
                    <a:pt x="101" y="66168"/>
                    <a:pt x="468" y="66735"/>
                    <a:pt x="1068" y="67035"/>
                  </a:cubicBezTo>
                  <a:lnTo>
                    <a:pt x="3080" y="68203"/>
                  </a:lnTo>
                  <a:lnTo>
                    <a:pt x="3080" y="68203"/>
                  </a:lnTo>
                  <a:cubicBezTo>
                    <a:pt x="2739" y="67951"/>
                    <a:pt x="2536" y="67543"/>
                    <a:pt x="2536" y="67135"/>
                  </a:cubicBezTo>
                  <a:lnTo>
                    <a:pt x="2536" y="40516"/>
                  </a:lnTo>
                  <a:lnTo>
                    <a:pt x="2536" y="36546"/>
                  </a:lnTo>
                  <a:cubicBezTo>
                    <a:pt x="2603" y="35145"/>
                    <a:pt x="3336" y="33878"/>
                    <a:pt x="4504" y="33111"/>
                  </a:cubicBezTo>
                  <a:lnTo>
                    <a:pt x="59010" y="1688"/>
                  </a:lnTo>
                  <a:cubicBezTo>
                    <a:pt x="59263" y="1519"/>
                    <a:pt x="59557" y="1430"/>
                    <a:pt x="59848" y="1430"/>
                  </a:cubicBezTo>
                  <a:cubicBezTo>
                    <a:pt x="60017" y="1430"/>
                    <a:pt x="60185" y="1460"/>
                    <a:pt x="60344" y="1521"/>
                  </a:cubicBezTo>
                  <a:cubicBezTo>
                    <a:pt x="59910" y="1288"/>
                    <a:pt x="58276" y="354"/>
                    <a:pt x="57909" y="154"/>
                  </a:cubicBezTo>
                  <a:cubicBezTo>
                    <a:pt x="57719" y="51"/>
                    <a:pt x="57504" y="0"/>
                    <a:pt x="57285" y="0"/>
                  </a:cubicBezTo>
                  <a:close/>
                  <a:moveTo>
                    <a:pt x="3080" y="68203"/>
                  </a:moveTo>
                  <a:cubicBezTo>
                    <a:pt x="3129" y="68239"/>
                    <a:pt x="3181" y="68273"/>
                    <a:pt x="3236" y="68302"/>
                  </a:cubicBezTo>
                  <a:lnTo>
                    <a:pt x="3136" y="68236"/>
                  </a:lnTo>
                  <a:lnTo>
                    <a:pt x="3080" y="682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>
              <a:off x="5223025" y="2953770"/>
              <a:ext cx="898269" cy="1030220"/>
            </a:xfrm>
            <a:custGeom>
              <a:avLst/>
              <a:gdLst/>
              <a:ahLst/>
              <a:cxnLst/>
              <a:rect l="l" t="t" r="r" b="b"/>
              <a:pathLst>
                <a:path w="58443" h="67028" extrusionOk="0">
                  <a:moveTo>
                    <a:pt x="57315" y="0"/>
                  </a:moveTo>
                  <a:cubicBezTo>
                    <a:pt x="57026" y="0"/>
                    <a:pt x="56740" y="89"/>
                    <a:pt x="56508" y="258"/>
                  </a:cubicBezTo>
                  <a:lnTo>
                    <a:pt x="1969" y="31681"/>
                  </a:lnTo>
                  <a:cubicBezTo>
                    <a:pt x="801" y="32448"/>
                    <a:pt x="68" y="33715"/>
                    <a:pt x="1" y="35116"/>
                  </a:cubicBezTo>
                  <a:lnTo>
                    <a:pt x="1" y="65672"/>
                  </a:lnTo>
                  <a:cubicBezTo>
                    <a:pt x="1" y="66455"/>
                    <a:pt x="632" y="67027"/>
                    <a:pt x="1330" y="67027"/>
                  </a:cubicBezTo>
                  <a:cubicBezTo>
                    <a:pt x="1553" y="67027"/>
                    <a:pt x="1784" y="66969"/>
                    <a:pt x="2002" y="66839"/>
                  </a:cubicBezTo>
                  <a:lnTo>
                    <a:pt x="56475" y="35450"/>
                  </a:lnTo>
                  <a:cubicBezTo>
                    <a:pt x="57642" y="34683"/>
                    <a:pt x="58376" y="33415"/>
                    <a:pt x="58443" y="32014"/>
                  </a:cubicBezTo>
                  <a:lnTo>
                    <a:pt x="58443" y="1392"/>
                  </a:lnTo>
                  <a:cubicBezTo>
                    <a:pt x="58443" y="1326"/>
                    <a:pt x="58443" y="1225"/>
                    <a:pt x="58443" y="1159"/>
                  </a:cubicBezTo>
                  <a:cubicBezTo>
                    <a:pt x="58443" y="1092"/>
                    <a:pt x="58443" y="1025"/>
                    <a:pt x="58409" y="959"/>
                  </a:cubicBezTo>
                  <a:lnTo>
                    <a:pt x="58409" y="925"/>
                  </a:lnTo>
                  <a:cubicBezTo>
                    <a:pt x="58409" y="859"/>
                    <a:pt x="58376" y="825"/>
                    <a:pt x="58376" y="758"/>
                  </a:cubicBezTo>
                  <a:cubicBezTo>
                    <a:pt x="58343" y="658"/>
                    <a:pt x="58309" y="592"/>
                    <a:pt x="58242" y="492"/>
                  </a:cubicBezTo>
                  <a:cubicBezTo>
                    <a:pt x="58242" y="458"/>
                    <a:pt x="58209" y="425"/>
                    <a:pt x="58176" y="392"/>
                  </a:cubicBezTo>
                  <a:cubicBezTo>
                    <a:pt x="58176" y="358"/>
                    <a:pt x="58142" y="358"/>
                    <a:pt x="58109" y="325"/>
                  </a:cubicBezTo>
                  <a:cubicBezTo>
                    <a:pt x="58076" y="258"/>
                    <a:pt x="58042" y="225"/>
                    <a:pt x="58009" y="191"/>
                  </a:cubicBezTo>
                  <a:cubicBezTo>
                    <a:pt x="57942" y="158"/>
                    <a:pt x="57876" y="125"/>
                    <a:pt x="57809" y="91"/>
                  </a:cubicBezTo>
                  <a:cubicBezTo>
                    <a:pt x="57650" y="30"/>
                    <a:pt x="57482" y="0"/>
                    <a:pt x="57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>
              <a:off x="5193299" y="2931791"/>
              <a:ext cx="918250" cy="531479"/>
            </a:xfrm>
            <a:custGeom>
              <a:avLst/>
              <a:gdLst/>
              <a:ahLst/>
              <a:cxnLst/>
              <a:rect l="l" t="t" r="r" b="b"/>
              <a:pathLst>
                <a:path w="59743" h="34579" extrusionOk="0">
                  <a:moveTo>
                    <a:pt x="56704" y="0"/>
                  </a:moveTo>
                  <a:cubicBezTo>
                    <a:pt x="56426" y="0"/>
                    <a:pt x="56151" y="85"/>
                    <a:pt x="55907" y="254"/>
                  </a:cubicBezTo>
                  <a:lnTo>
                    <a:pt x="1368" y="31676"/>
                  </a:lnTo>
                  <a:cubicBezTo>
                    <a:pt x="801" y="32010"/>
                    <a:pt x="334" y="32510"/>
                    <a:pt x="0" y="33111"/>
                  </a:cubicBezTo>
                  <a:lnTo>
                    <a:pt x="2502" y="34578"/>
                  </a:lnTo>
                  <a:cubicBezTo>
                    <a:pt x="2836" y="33978"/>
                    <a:pt x="3303" y="33478"/>
                    <a:pt x="3903" y="33111"/>
                  </a:cubicBezTo>
                  <a:lnTo>
                    <a:pt x="58409" y="1688"/>
                  </a:lnTo>
                  <a:cubicBezTo>
                    <a:pt x="58652" y="1505"/>
                    <a:pt x="58933" y="1421"/>
                    <a:pt x="59213" y="1421"/>
                  </a:cubicBezTo>
                  <a:cubicBezTo>
                    <a:pt x="59393" y="1421"/>
                    <a:pt x="59573" y="1456"/>
                    <a:pt x="59743" y="1521"/>
                  </a:cubicBezTo>
                  <a:cubicBezTo>
                    <a:pt x="59343" y="1288"/>
                    <a:pt x="57708" y="354"/>
                    <a:pt x="57341" y="154"/>
                  </a:cubicBezTo>
                  <a:cubicBezTo>
                    <a:pt x="57137" y="51"/>
                    <a:pt x="56920" y="0"/>
                    <a:pt x="567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>
              <a:off x="5352225" y="3056995"/>
              <a:ext cx="709080" cy="410886"/>
            </a:xfrm>
            <a:custGeom>
              <a:avLst/>
              <a:gdLst/>
              <a:ahLst/>
              <a:cxnLst/>
              <a:rect l="l" t="t" r="r" b="b"/>
              <a:pathLst>
                <a:path w="46134" h="26733" extrusionOk="0">
                  <a:moveTo>
                    <a:pt x="45959" y="0"/>
                  </a:moveTo>
                  <a:cubicBezTo>
                    <a:pt x="45938" y="0"/>
                    <a:pt x="45918" y="4"/>
                    <a:pt x="45900" y="13"/>
                  </a:cubicBezTo>
                  <a:lnTo>
                    <a:pt x="101" y="26466"/>
                  </a:lnTo>
                  <a:cubicBezTo>
                    <a:pt x="34" y="26532"/>
                    <a:pt x="1" y="26599"/>
                    <a:pt x="34" y="26666"/>
                  </a:cubicBezTo>
                  <a:cubicBezTo>
                    <a:pt x="68" y="26699"/>
                    <a:pt x="101" y="26733"/>
                    <a:pt x="168" y="26733"/>
                  </a:cubicBezTo>
                  <a:cubicBezTo>
                    <a:pt x="168" y="26733"/>
                    <a:pt x="201" y="26733"/>
                    <a:pt x="234" y="26699"/>
                  </a:cubicBezTo>
                  <a:lnTo>
                    <a:pt x="46034" y="247"/>
                  </a:lnTo>
                  <a:cubicBezTo>
                    <a:pt x="46100" y="214"/>
                    <a:pt x="46134" y="147"/>
                    <a:pt x="46100" y="80"/>
                  </a:cubicBezTo>
                  <a:cubicBezTo>
                    <a:pt x="46076" y="31"/>
                    <a:pt x="46016" y="0"/>
                    <a:pt x="45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>
              <a:off x="5351718" y="3134414"/>
              <a:ext cx="709587" cy="410886"/>
            </a:xfrm>
            <a:custGeom>
              <a:avLst/>
              <a:gdLst/>
              <a:ahLst/>
              <a:cxnLst/>
              <a:rect l="l" t="t" r="r" b="b"/>
              <a:pathLst>
                <a:path w="46167" h="26733" extrusionOk="0">
                  <a:moveTo>
                    <a:pt x="45992" y="0"/>
                  </a:moveTo>
                  <a:cubicBezTo>
                    <a:pt x="45971" y="0"/>
                    <a:pt x="45951" y="4"/>
                    <a:pt x="45933" y="13"/>
                  </a:cubicBezTo>
                  <a:lnTo>
                    <a:pt x="134" y="26499"/>
                  </a:lnTo>
                  <a:cubicBezTo>
                    <a:pt x="1" y="26566"/>
                    <a:pt x="34" y="26732"/>
                    <a:pt x="201" y="26732"/>
                  </a:cubicBezTo>
                  <a:lnTo>
                    <a:pt x="267" y="26732"/>
                  </a:lnTo>
                  <a:lnTo>
                    <a:pt x="46067" y="247"/>
                  </a:lnTo>
                  <a:cubicBezTo>
                    <a:pt x="46133" y="213"/>
                    <a:pt x="46167" y="147"/>
                    <a:pt x="46133" y="80"/>
                  </a:cubicBezTo>
                  <a:cubicBezTo>
                    <a:pt x="46109" y="31"/>
                    <a:pt x="46049" y="0"/>
                    <a:pt x="45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>
              <a:off x="5352225" y="3211709"/>
              <a:ext cx="709740" cy="411009"/>
            </a:xfrm>
            <a:custGeom>
              <a:avLst/>
              <a:gdLst/>
              <a:ahLst/>
              <a:cxnLst/>
              <a:rect l="l" t="t" r="r" b="b"/>
              <a:pathLst>
                <a:path w="46177" h="26741" extrusionOk="0">
                  <a:moveTo>
                    <a:pt x="45958" y="1"/>
                  </a:moveTo>
                  <a:cubicBezTo>
                    <a:pt x="45939" y="1"/>
                    <a:pt x="45919" y="7"/>
                    <a:pt x="45900" y="21"/>
                  </a:cubicBezTo>
                  <a:lnTo>
                    <a:pt x="101" y="26507"/>
                  </a:lnTo>
                  <a:cubicBezTo>
                    <a:pt x="34" y="26540"/>
                    <a:pt x="1" y="26607"/>
                    <a:pt x="34" y="26674"/>
                  </a:cubicBezTo>
                  <a:cubicBezTo>
                    <a:pt x="68" y="26707"/>
                    <a:pt x="101" y="26740"/>
                    <a:pt x="168" y="26740"/>
                  </a:cubicBezTo>
                  <a:lnTo>
                    <a:pt x="234" y="26740"/>
                  </a:lnTo>
                  <a:lnTo>
                    <a:pt x="46034" y="255"/>
                  </a:lnTo>
                  <a:cubicBezTo>
                    <a:pt x="46177" y="226"/>
                    <a:pt x="46074" y="1"/>
                    <a:pt x="4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4"/>
            <p:cNvSpPr/>
            <p:nvPr/>
          </p:nvSpPr>
          <p:spPr>
            <a:xfrm>
              <a:off x="5351718" y="3289620"/>
              <a:ext cx="709587" cy="411025"/>
            </a:xfrm>
            <a:custGeom>
              <a:avLst/>
              <a:gdLst/>
              <a:ahLst/>
              <a:cxnLst/>
              <a:rect l="l" t="t" r="r" b="b"/>
              <a:pathLst>
                <a:path w="46167" h="26742" extrusionOk="0">
                  <a:moveTo>
                    <a:pt x="46026" y="1"/>
                  </a:moveTo>
                  <a:cubicBezTo>
                    <a:pt x="45994" y="1"/>
                    <a:pt x="45961" y="9"/>
                    <a:pt x="45933" y="23"/>
                  </a:cubicBezTo>
                  <a:lnTo>
                    <a:pt x="134" y="26475"/>
                  </a:lnTo>
                  <a:cubicBezTo>
                    <a:pt x="1" y="26542"/>
                    <a:pt x="34" y="26742"/>
                    <a:pt x="201" y="26742"/>
                  </a:cubicBezTo>
                  <a:cubicBezTo>
                    <a:pt x="201" y="26708"/>
                    <a:pt x="234" y="26708"/>
                    <a:pt x="267" y="26708"/>
                  </a:cubicBezTo>
                  <a:lnTo>
                    <a:pt x="46067" y="256"/>
                  </a:lnTo>
                  <a:cubicBezTo>
                    <a:pt x="46133" y="223"/>
                    <a:pt x="46167" y="123"/>
                    <a:pt x="46133" y="56"/>
                  </a:cubicBezTo>
                  <a:cubicBezTo>
                    <a:pt x="46114" y="17"/>
                    <a:pt x="46071" y="1"/>
                    <a:pt x="46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4"/>
            <p:cNvSpPr/>
            <p:nvPr/>
          </p:nvSpPr>
          <p:spPr>
            <a:xfrm>
              <a:off x="5352225" y="3366824"/>
              <a:ext cx="709080" cy="410733"/>
            </a:xfrm>
            <a:custGeom>
              <a:avLst/>
              <a:gdLst/>
              <a:ahLst/>
              <a:cxnLst/>
              <a:rect l="l" t="t" r="r" b="b"/>
              <a:pathLst>
                <a:path w="46134" h="26723" extrusionOk="0">
                  <a:moveTo>
                    <a:pt x="45986" y="0"/>
                  </a:moveTo>
                  <a:cubicBezTo>
                    <a:pt x="45956" y="0"/>
                    <a:pt x="45926" y="11"/>
                    <a:pt x="45900" y="36"/>
                  </a:cubicBezTo>
                  <a:lnTo>
                    <a:pt x="101" y="26489"/>
                  </a:lnTo>
                  <a:cubicBezTo>
                    <a:pt x="34" y="26522"/>
                    <a:pt x="1" y="26589"/>
                    <a:pt x="34" y="26656"/>
                  </a:cubicBezTo>
                  <a:cubicBezTo>
                    <a:pt x="68" y="26689"/>
                    <a:pt x="101" y="26722"/>
                    <a:pt x="168" y="26722"/>
                  </a:cubicBezTo>
                  <a:lnTo>
                    <a:pt x="234" y="26722"/>
                  </a:lnTo>
                  <a:lnTo>
                    <a:pt x="46034" y="270"/>
                  </a:lnTo>
                  <a:cubicBezTo>
                    <a:pt x="46100" y="203"/>
                    <a:pt x="46134" y="137"/>
                    <a:pt x="46100" y="70"/>
                  </a:cubicBezTo>
                  <a:cubicBezTo>
                    <a:pt x="46080" y="29"/>
                    <a:pt x="46034" y="0"/>
                    <a:pt x="459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4"/>
            <p:cNvSpPr/>
            <p:nvPr/>
          </p:nvSpPr>
          <p:spPr>
            <a:xfrm>
              <a:off x="5379922" y="3643653"/>
              <a:ext cx="33845" cy="114937"/>
            </a:xfrm>
            <a:custGeom>
              <a:avLst/>
              <a:gdLst/>
              <a:ahLst/>
              <a:cxnLst/>
              <a:rect l="l" t="t" r="r" b="b"/>
              <a:pathLst>
                <a:path w="2202" h="7478" extrusionOk="0">
                  <a:moveTo>
                    <a:pt x="1867" y="1"/>
                  </a:moveTo>
                  <a:cubicBezTo>
                    <a:pt x="1787" y="1"/>
                    <a:pt x="1697" y="24"/>
                    <a:pt x="1601" y="72"/>
                  </a:cubicBezTo>
                  <a:lnTo>
                    <a:pt x="601" y="672"/>
                  </a:lnTo>
                  <a:cubicBezTo>
                    <a:pt x="267" y="872"/>
                    <a:pt x="34" y="1273"/>
                    <a:pt x="0" y="1673"/>
                  </a:cubicBezTo>
                  <a:lnTo>
                    <a:pt x="0" y="7477"/>
                  </a:lnTo>
                  <a:lnTo>
                    <a:pt x="2202" y="6209"/>
                  </a:lnTo>
                  <a:lnTo>
                    <a:pt x="2202" y="405"/>
                  </a:lnTo>
                  <a:cubicBezTo>
                    <a:pt x="2202" y="144"/>
                    <a:pt x="2066" y="1"/>
                    <a:pt x="1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4"/>
            <p:cNvSpPr/>
            <p:nvPr/>
          </p:nvSpPr>
          <p:spPr>
            <a:xfrm>
              <a:off x="5476814" y="3571137"/>
              <a:ext cx="33338" cy="131567"/>
            </a:xfrm>
            <a:custGeom>
              <a:avLst/>
              <a:gdLst/>
              <a:ahLst/>
              <a:cxnLst/>
              <a:rect l="l" t="t" r="r" b="b"/>
              <a:pathLst>
                <a:path w="2169" h="8560" extrusionOk="0">
                  <a:moveTo>
                    <a:pt x="1865" y="1"/>
                  </a:moveTo>
                  <a:cubicBezTo>
                    <a:pt x="1788" y="1"/>
                    <a:pt x="1699" y="28"/>
                    <a:pt x="1602" y="86"/>
                  </a:cubicBezTo>
                  <a:lnTo>
                    <a:pt x="601" y="653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8559"/>
                  </a:lnTo>
                  <a:lnTo>
                    <a:pt x="2169" y="7292"/>
                  </a:lnTo>
                  <a:lnTo>
                    <a:pt x="2169" y="420"/>
                  </a:lnTo>
                  <a:cubicBezTo>
                    <a:pt x="2169" y="160"/>
                    <a:pt x="2052" y="1"/>
                    <a:pt x="1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5428630" y="3532912"/>
              <a:ext cx="33338" cy="197474"/>
            </a:xfrm>
            <a:custGeom>
              <a:avLst/>
              <a:gdLst/>
              <a:ahLst/>
              <a:cxnLst/>
              <a:rect l="l" t="t" r="r" b="b"/>
              <a:pathLst>
                <a:path w="2169" h="12848" extrusionOk="0">
                  <a:moveTo>
                    <a:pt x="1846" y="1"/>
                  </a:moveTo>
                  <a:cubicBezTo>
                    <a:pt x="1771" y="1"/>
                    <a:pt x="1687" y="24"/>
                    <a:pt x="1601" y="72"/>
                  </a:cubicBezTo>
                  <a:lnTo>
                    <a:pt x="567" y="672"/>
                  </a:lnTo>
                  <a:cubicBezTo>
                    <a:pt x="234" y="872"/>
                    <a:pt x="33" y="1272"/>
                    <a:pt x="0" y="1673"/>
                  </a:cubicBezTo>
                  <a:lnTo>
                    <a:pt x="0" y="12847"/>
                  </a:lnTo>
                  <a:lnTo>
                    <a:pt x="2168" y="11613"/>
                  </a:lnTo>
                  <a:lnTo>
                    <a:pt x="2168" y="405"/>
                  </a:lnTo>
                  <a:cubicBezTo>
                    <a:pt x="2168" y="144"/>
                    <a:pt x="2033" y="1"/>
                    <a:pt x="1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4"/>
            <p:cNvSpPr/>
            <p:nvPr/>
          </p:nvSpPr>
          <p:spPr>
            <a:xfrm>
              <a:off x="5553203" y="3492181"/>
              <a:ext cx="33860" cy="166426"/>
            </a:xfrm>
            <a:custGeom>
              <a:avLst/>
              <a:gdLst/>
              <a:ahLst/>
              <a:cxnLst/>
              <a:rect l="l" t="t" r="r" b="b"/>
              <a:pathLst>
                <a:path w="2203" h="10828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1" y="1688"/>
                  </a:cubicBezTo>
                  <a:lnTo>
                    <a:pt x="1" y="10827"/>
                  </a:lnTo>
                  <a:lnTo>
                    <a:pt x="2202" y="9560"/>
                  </a:lnTo>
                  <a:lnTo>
                    <a:pt x="2202" y="420"/>
                  </a:lnTo>
                  <a:cubicBezTo>
                    <a:pt x="2202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4"/>
            <p:cNvSpPr/>
            <p:nvPr/>
          </p:nvSpPr>
          <p:spPr>
            <a:xfrm>
              <a:off x="5650111" y="3311199"/>
              <a:ext cx="33338" cy="291523"/>
            </a:xfrm>
            <a:custGeom>
              <a:avLst/>
              <a:gdLst/>
              <a:ahLst/>
              <a:cxnLst/>
              <a:rect l="l" t="t" r="r" b="b"/>
              <a:pathLst>
                <a:path w="2169" h="18967" extrusionOk="0">
                  <a:moveTo>
                    <a:pt x="1850" y="1"/>
                  </a:moveTo>
                  <a:cubicBezTo>
                    <a:pt x="1774" y="1"/>
                    <a:pt x="1689" y="28"/>
                    <a:pt x="1602" y="86"/>
                  </a:cubicBezTo>
                  <a:lnTo>
                    <a:pt x="567" y="687"/>
                  </a:lnTo>
                  <a:cubicBezTo>
                    <a:pt x="234" y="887"/>
                    <a:pt x="34" y="1254"/>
                    <a:pt x="0" y="1687"/>
                  </a:cubicBezTo>
                  <a:lnTo>
                    <a:pt x="0" y="18966"/>
                  </a:lnTo>
                  <a:lnTo>
                    <a:pt x="2169" y="17699"/>
                  </a:lnTo>
                  <a:lnTo>
                    <a:pt x="2169" y="420"/>
                  </a:lnTo>
                  <a:cubicBezTo>
                    <a:pt x="2169" y="160"/>
                    <a:pt x="2035" y="1"/>
                    <a:pt x="1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4"/>
            <p:cNvSpPr/>
            <p:nvPr/>
          </p:nvSpPr>
          <p:spPr>
            <a:xfrm>
              <a:off x="5601404" y="3445011"/>
              <a:ext cx="33860" cy="185916"/>
            </a:xfrm>
            <a:custGeom>
              <a:avLst/>
              <a:gdLst/>
              <a:ahLst/>
              <a:cxnLst/>
              <a:rect l="l" t="t" r="r" b="b"/>
              <a:pathLst>
                <a:path w="2203" h="12096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7"/>
                  </a:cubicBezTo>
                  <a:lnTo>
                    <a:pt x="601" y="654"/>
                  </a:lnTo>
                  <a:cubicBezTo>
                    <a:pt x="267" y="887"/>
                    <a:pt x="34" y="1254"/>
                    <a:pt x="0" y="1688"/>
                  </a:cubicBezTo>
                  <a:lnTo>
                    <a:pt x="0" y="12095"/>
                  </a:lnTo>
                  <a:lnTo>
                    <a:pt x="2202" y="10828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5726500" y="3511901"/>
              <a:ext cx="33338" cy="46725"/>
            </a:xfrm>
            <a:custGeom>
              <a:avLst/>
              <a:gdLst/>
              <a:ahLst/>
              <a:cxnLst/>
              <a:rect l="l" t="t" r="r" b="b"/>
              <a:pathLst>
                <a:path w="2169" h="3040" extrusionOk="0">
                  <a:moveTo>
                    <a:pt x="1843" y="1"/>
                  </a:moveTo>
                  <a:cubicBezTo>
                    <a:pt x="1769" y="1"/>
                    <a:pt x="1686" y="24"/>
                    <a:pt x="1602" y="71"/>
                  </a:cubicBezTo>
                  <a:lnTo>
                    <a:pt x="568" y="671"/>
                  </a:lnTo>
                  <a:cubicBezTo>
                    <a:pt x="234" y="905"/>
                    <a:pt x="1" y="1272"/>
                    <a:pt x="1" y="1672"/>
                  </a:cubicBezTo>
                  <a:lnTo>
                    <a:pt x="1" y="3040"/>
                  </a:lnTo>
                  <a:lnTo>
                    <a:pt x="2169" y="1772"/>
                  </a:lnTo>
                  <a:lnTo>
                    <a:pt x="2169" y="438"/>
                  </a:lnTo>
                  <a:cubicBezTo>
                    <a:pt x="2169" y="151"/>
                    <a:pt x="2031" y="1"/>
                    <a:pt x="18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5822885" y="3336222"/>
              <a:ext cx="33860" cy="166519"/>
            </a:xfrm>
            <a:custGeom>
              <a:avLst/>
              <a:gdLst/>
              <a:ahLst/>
              <a:cxnLst/>
              <a:rect l="l" t="t" r="r" b="b"/>
              <a:pathLst>
                <a:path w="2203" h="10834" extrusionOk="0">
                  <a:moveTo>
                    <a:pt x="1887" y="1"/>
                  </a:moveTo>
                  <a:cubicBezTo>
                    <a:pt x="1802" y="1"/>
                    <a:pt x="1705" y="31"/>
                    <a:pt x="1602" y="93"/>
                  </a:cubicBezTo>
                  <a:lnTo>
                    <a:pt x="601" y="660"/>
                  </a:lnTo>
                  <a:cubicBezTo>
                    <a:pt x="268" y="893"/>
                    <a:pt x="34" y="1260"/>
                    <a:pt x="34" y="1694"/>
                  </a:cubicBezTo>
                  <a:lnTo>
                    <a:pt x="1" y="10834"/>
                  </a:lnTo>
                  <a:lnTo>
                    <a:pt x="2202" y="9600"/>
                  </a:lnTo>
                  <a:lnTo>
                    <a:pt x="2202" y="426"/>
                  </a:lnTo>
                  <a:cubicBezTo>
                    <a:pt x="2202" y="150"/>
                    <a:pt x="2075" y="1"/>
                    <a:pt x="1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4"/>
            <p:cNvSpPr/>
            <p:nvPr/>
          </p:nvSpPr>
          <p:spPr>
            <a:xfrm>
              <a:off x="5774700" y="3317870"/>
              <a:ext cx="33338" cy="212567"/>
            </a:xfrm>
            <a:custGeom>
              <a:avLst/>
              <a:gdLst/>
              <a:ahLst/>
              <a:cxnLst/>
              <a:rect l="l" t="t" r="r" b="b"/>
              <a:pathLst>
                <a:path w="2169" h="13830" extrusionOk="0">
                  <a:moveTo>
                    <a:pt x="1865" y="0"/>
                  </a:moveTo>
                  <a:cubicBezTo>
                    <a:pt x="1788" y="0"/>
                    <a:pt x="1699" y="27"/>
                    <a:pt x="1601" y="86"/>
                  </a:cubicBezTo>
                  <a:lnTo>
                    <a:pt x="601" y="653"/>
                  </a:lnTo>
                  <a:cubicBezTo>
                    <a:pt x="234" y="886"/>
                    <a:pt x="34" y="1253"/>
                    <a:pt x="0" y="1687"/>
                  </a:cubicBezTo>
                  <a:lnTo>
                    <a:pt x="0" y="13829"/>
                  </a:lnTo>
                  <a:lnTo>
                    <a:pt x="2168" y="12595"/>
                  </a:lnTo>
                  <a:lnTo>
                    <a:pt x="2168" y="419"/>
                  </a:lnTo>
                  <a:cubicBezTo>
                    <a:pt x="2168" y="160"/>
                    <a:pt x="2051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4"/>
            <p:cNvSpPr/>
            <p:nvPr/>
          </p:nvSpPr>
          <p:spPr>
            <a:xfrm>
              <a:off x="5899274" y="3344014"/>
              <a:ext cx="33860" cy="115152"/>
            </a:xfrm>
            <a:custGeom>
              <a:avLst/>
              <a:gdLst/>
              <a:ahLst/>
              <a:cxnLst/>
              <a:rect l="l" t="t" r="r" b="b"/>
              <a:pathLst>
                <a:path w="2203" h="7492" extrusionOk="0">
                  <a:moveTo>
                    <a:pt x="1872" y="1"/>
                  </a:moveTo>
                  <a:cubicBezTo>
                    <a:pt x="1791" y="1"/>
                    <a:pt x="1700" y="28"/>
                    <a:pt x="1602" y="86"/>
                  </a:cubicBezTo>
                  <a:lnTo>
                    <a:pt x="601" y="687"/>
                  </a:lnTo>
                  <a:cubicBezTo>
                    <a:pt x="268" y="887"/>
                    <a:pt x="34" y="1254"/>
                    <a:pt x="1" y="1654"/>
                  </a:cubicBezTo>
                  <a:lnTo>
                    <a:pt x="1" y="7491"/>
                  </a:lnTo>
                  <a:lnTo>
                    <a:pt x="2203" y="6224"/>
                  </a:lnTo>
                  <a:lnTo>
                    <a:pt x="2203" y="420"/>
                  </a:lnTo>
                  <a:cubicBezTo>
                    <a:pt x="2203" y="160"/>
                    <a:pt x="2069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4"/>
            <p:cNvSpPr/>
            <p:nvPr/>
          </p:nvSpPr>
          <p:spPr>
            <a:xfrm>
              <a:off x="5996182" y="3271207"/>
              <a:ext cx="33860" cy="131567"/>
            </a:xfrm>
            <a:custGeom>
              <a:avLst/>
              <a:gdLst/>
              <a:ahLst/>
              <a:cxnLst/>
              <a:rect l="l" t="t" r="r" b="b"/>
              <a:pathLst>
                <a:path w="2203" h="8560" extrusionOk="0">
                  <a:moveTo>
                    <a:pt x="1872" y="1"/>
                  </a:moveTo>
                  <a:cubicBezTo>
                    <a:pt x="1791" y="1"/>
                    <a:pt x="1699" y="28"/>
                    <a:pt x="1602" y="86"/>
                  </a:cubicBezTo>
                  <a:lnTo>
                    <a:pt x="601" y="687"/>
                  </a:lnTo>
                  <a:cubicBezTo>
                    <a:pt x="234" y="887"/>
                    <a:pt x="34" y="1254"/>
                    <a:pt x="0" y="1688"/>
                  </a:cubicBezTo>
                  <a:lnTo>
                    <a:pt x="0" y="8559"/>
                  </a:lnTo>
                  <a:lnTo>
                    <a:pt x="2202" y="7292"/>
                  </a:lnTo>
                  <a:lnTo>
                    <a:pt x="2202" y="420"/>
                  </a:lnTo>
                  <a:cubicBezTo>
                    <a:pt x="2202" y="160"/>
                    <a:pt x="2068" y="1"/>
                    <a:pt x="1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5947982" y="3184566"/>
              <a:ext cx="33353" cy="245889"/>
            </a:xfrm>
            <a:custGeom>
              <a:avLst/>
              <a:gdLst/>
              <a:ahLst/>
              <a:cxnLst/>
              <a:rect l="l" t="t" r="r" b="b"/>
              <a:pathLst>
                <a:path w="2170" h="15998" extrusionOk="0">
                  <a:moveTo>
                    <a:pt x="1851" y="0"/>
                  </a:moveTo>
                  <a:cubicBezTo>
                    <a:pt x="1775" y="0"/>
                    <a:pt x="1690" y="28"/>
                    <a:pt x="1602" y="86"/>
                  </a:cubicBezTo>
                  <a:lnTo>
                    <a:pt x="568" y="653"/>
                  </a:lnTo>
                  <a:cubicBezTo>
                    <a:pt x="234" y="887"/>
                    <a:pt x="1" y="1254"/>
                    <a:pt x="1" y="1687"/>
                  </a:cubicBezTo>
                  <a:lnTo>
                    <a:pt x="1" y="15997"/>
                  </a:lnTo>
                  <a:lnTo>
                    <a:pt x="2169" y="14763"/>
                  </a:lnTo>
                  <a:lnTo>
                    <a:pt x="2169" y="420"/>
                  </a:lnTo>
                  <a:cubicBezTo>
                    <a:pt x="2169" y="160"/>
                    <a:pt x="2035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4"/>
            <p:cNvSpPr/>
            <p:nvPr/>
          </p:nvSpPr>
          <p:spPr>
            <a:xfrm>
              <a:off x="5265077" y="3776142"/>
              <a:ext cx="67167" cy="46771"/>
            </a:xfrm>
            <a:custGeom>
              <a:avLst/>
              <a:gdLst/>
              <a:ahLst/>
              <a:cxnLst/>
              <a:rect l="l" t="t" r="r" b="b"/>
              <a:pathLst>
                <a:path w="4370" h="3043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59"/>
                  </a:lnTo>
                  <a:cubicBezTo>
                    <a:pt x="267" y="2126"/>
                    <a:pt x="34" y="2426"/>
                    <a:pt x="0" y="2793"/>
                  </a:cubicBezTo>
                  <a:cubicBezTo>
                    <a:pt x="0" y="2955"/>
                    <a:pt x="98" y="3043"/>
                    <a:pt x="242" y="3043"/>
                  </a:cubicBezTo>
                  <a:cubicBezTo>
                    <a:pt x="336" y="3043"/>
                    <a:pt x="449" y="3006"/>
                    <a:pt x="567" y="2927"/>
                  </a:cubicBezTo>
                  <a:lnTo>
                    <a:pt x="3770" y="1092"/>
                  </a:lnTo>
                  <a:cubicBezTo>
                    <a:pt x="4103" y="925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4"/>
            <p:cNvSpPr/>
            <p:nvPr/>
          </p:nvSpPr>
          <p:spPr>
            <a:xfrm>
              <a:off x="5265077" y="3628605"/>
              <a:ext cx="67167" cy="46786"/>
            </a:xfrm>
            <a:custGeom>
              <a:avLst/>
              <a:gdLst/>
              <a:ahLst/>
              <a:cxnLst/>
              <a:rect l="l" t="t" r="r" b="b"/>
              <a:pathLst>
                <a:path w="4370" h="3044" extrusionOk="0">
                  <a:moveTo>
                    <a:pt x="4121" y="0"/>
                  </a:moveTo>
                  <a:cubicBezTo>
                    <a:pt x="4022" y="0"/>
                    <a:pt x="3901" y="38"/>
                    <a:pt x="3770" y="117"/>
                  </a:cubicBezTo>
                  <a:lnTo>
                    <a:pt x="567" y="1951"/>
                  </a:lnTo>
                  <a:cubicBezTo>
                    <a:pt x="267" y="2118"/>
                    <a:pt x="34" y="2452"/>
                    <a:pt x="0" y="2785"/>
                  </a:cubicBezTo>
                  <a:cubicBezTo>
                    <a:pt x="0" y="2954"/>
                    <a:pt x="107" y="3043"/>
                    <a:pt x="262" y="3043"/>
                  </a:cubicBezTo>
                  <a:cubicBezTo>
                    <a:pt x="352" y="3043"/>
                    <a:pt x="457" y="3013"/>
                    <a:pt x="567" y="2952"/>
                  </a:cubicBezTo>
                  <a:lnTo>
                    <a:pt x="3770" y="1084"/>
                  </a:lnTo>
                  <a:cubicBezTo>
                    <a:pt x="4103" y="917"/>
                    <a:pt x="4303" y="617"/>
                    <a:pt x="4370" y="250"/>
                  </a:cubicBezTo>
                  <a:cubicBezTo>
                    <a:pt x="4370" y="89"/>
                    <a:pt x="4272" y="0"/>
                    <a:pt x="41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5265077" y="3481853"/>
              <a:ext cx="67167" cy="46740"/>
            </a:xfrm>
            <a:custGeom>
              <a:avLst/>
              <a:gdLst/>
              <a:ahLst/>
              <a:cxnLst/>
              <a:rect l="l" t="t" r="r" b="b"/>
              <a:pathLst>
                <a:path w="4370" h="3041" extrusionOk="0">
                  <a:moveTo>
                    <a:pt x="4100" y="0"/>
                  </a:moveTo>
                  <a:cubicBezTo>
                    <a:pt x="4005" y="0"/>
                    <a:pt x="3892" y="30"/>
                    <a:pt x="3770" y="91"/>
                  </a:cubicBezTo>
                  <a:lnTo>
                    <a:pt x="567" y="1926"/>
                  </a:lnTo>
                  <a:cubicBezTo>
                    <a:pt x="267" y="2126"/>
                    <a:pt x="34" y="2426"/>
                    <a:pt x="0" y="2760"/>
                  </a:cubicBezTo>
                  <a:cubicBezTo>
                    <a:pt x="0" y="2945"/>
                    <a:pt x="101" y="3041"/>
                    <a:pt x="249" y="3041"/>
                  </a:cubicBezTo>
                  <a:cubicBezTo>
                    <a:pt x="341" y="3041"/>
                    <a:pt x="452" y="3003"/>
                    <a:pt x="567" y="2927"/>
                  </a:cubicBezTo>
                  <a:lnTo>
                    <a:pt x="3770" y="1092"/>
                  </a:lnTo>
                  <a:cubicBezTo>
                    <a:pt x="4103" y="892"/>
                    <a:pt x="4303" y="592"/>
                    <a:pt x="4370" y="258"/>
                  </a:cubicBezTo>
                  <a:cubicBezTo>
                    <a:pt x="4370" y="89"/>
                    <a:pt x="4263" y="0"/>
                    <a:pt x="4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4"/>
            <p:cNvSpPr/>
            <p:nvPr/>
          </p:nvSpPr>
          <p:spPr>
            <a:xfrm>
              <a:off x="5410170" y="374242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67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2" y="918"/>
                    <a:pt x="7873" y="617"/>
                    <a:pt x="7939" y="250"/>
                  </a:cubicBezTo>
                  <a:cubicBezTo>
                    <a:pt x="7939" y="89"/>
                    <a:pt x="7841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4"/>
            <p:cNvSpPr/>
            <p:nvPr/>
          </p:nvSpPr>
          <p:spPr>
            <a:xfrm>
              <a:off x="5357866" y="3818886"/>
              <a:ext cx="26175" cy="40592"/>
            </a:xfrm>
            <a:custGeom>
              <a:avLst/>
              <a:gdLst/>
              <a:ahLst/>
              <a:cxnLst/>
              <a:rect l="l" t="t" r="r" b="b"/>
              <a:pathLst>
                <a:path w="1703" h="2641" extrusionOk="0">
                  <a:moveTo>
                    <a:pt x="1503" y="1"/>
                  </a:moveTo>
                  <a:cubicBezTo>
                    <a:pt x="1452" y="1"/>
                    <a:pt x="1395" y="16"/>
                    <a:pt x="1335" y="46"/>
                  </a:cubicBezTo>
                  <a:lnTo>
                    <a:pt x="368" y="646"/>
                  </a:lnTo>
                  <a:cubicBezTo>
                    <a:pt x="168" y="779"/>
                    <a:pt x="34" y="1013"/>
                    <a:pt x="1" y="1246"/>
                  </a:cubicBezTo>
                  <a:lnTo>
                    <a:pt x="1" y="2381"/>
                  </a:lnTo>
                  <a:cubicBezTo>
                    <a:pt x="1" y="2543"/>
                    <a:pt x="81" y="2640"/>
                    <a:pt x="197" y="2640"/>
                  </a:cubicBezTo>
                  <a:cubicBezTo>
                    <a:pt x="248" y="2640"/>
                    <a:pt x="307" y="2621"/>
                    <a:pt x="368" y="2581"/>
                  </a:cubicBezTo>
                  <a:lnTo>
                    <a:pt x="1335" y="2014"/>
                  </a:lnTo>
                  <a:cubicBezTo>
                    <a:pt x="1569" y="1880"/>
                    <a:pt x="1702" y="1647"/>
                    <a:pt x="1702" y="1380"/>
                  </a:cubicBezTo>
                  <a:lnTo>
                    <a:pt x="1702" y="246"/>
                  </a:lnTo>
                  <a:cubicBezTo>
                    <a:pt x="1702" y="82"/>
                    <a:pt x="1620" y="1"/>
                    <a:pt x="15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5670108" y="3592593"/>
              <a:ext cx="122038" cy="78402"/>
            </a:xfrm>
            <a:custGeom>
              <a:avLst/>
              <a:gdLst/>
              <a:ahLst/>
              <a:cxnLst/>
              <a:rect l="l" t="t" r="r" b="b"/>
              <a:pathLst>
                <a:path w="7940" h="5101" extrusionOk="0">
                  <a:moveTo>
                    <a:pt x="7692" y="0"/>
                  </a:moveTo>
                  <a:cubicBezTo>
                    <a:pt x="7603" y="0"/>
                    <a:pt x="7495" y="30"/>
                    <a:pt x="7372" y="91"/>
                  </a:cubicBezTo>
                  <a:lnTo>
                    <a:pt x="567" y="3994"/>
                  </a:lnTo>
                  <a:cubicBezTo>
                    <a:pt x="267" y="4194"/>
                    <a:pt x="67" y="4495"/>
                    <a:pt x="0" y="4828"/>
                  </a:cubicBezTo>
                  <a:cubicBezTo>
                    <a:pt x="0" y="4998"/>
                    <a:pt x="109" y="5101"/>
                    <a:pt x="274" y="5101"/>
                  </a:cubicBezTo>
                  <a:cubicBezTo>
                    <a:pt x="368" y="5101"/>
                    <a:pt x="480" y="5067"/>
                    <a:pt x="601" y="4995"/>
                  </a:cubicBezTo>
                  <a:lnTo>
                    <a:pt x="7372" y="1092"/>
                  </a:lnTo>
                  <a:cubicBezTo>
                    <a:pt x="7672" y="925"/>
                    <a:pt x="7906" y="592"/>
                    <a:pt x="7939" y="258"/>
                  </a:cubicBezTo>
                  <a:cubicBezTo>
                    <a:pt x="7939" y="89"/>
                    <a:pt x="7846" y="0"/>
                    <a:pt x="7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4"/>
            <p:cNvSpPr/>
            <p:nvPr/>
          </p:nvSpPr>
          <p:spPr>
            <a:xfrm>
              <a:off x="5617803" y="3668767"/>
              <a:ext cx="26175" cy="40269"/>
            </a:xfrm>
            <a:custGeom>
              <a:avLst/>
              <a:gdLst/>
              <a:ahLst/>
              <a:cxnLst/>
              <a:rect l="l" t="t" r="r" b="b"/>
              <a:pathLst>
                <a:path w="1703" h="2620" extrusionOk="0">
                  <a:moveTo>
                    <a:pt x="1483" y="0"/>
                  </a:moveTo>
                  <a:cubicBezTo>
                    <a:pt x="1438" y="0"/>
                    <a:pt x="1387" y="13"/>
                    <a:pt x="1335" y="39"/>
                  </a:cubicBezTo>
                  <a:lnTo>
                    <a:pt x="368" y="606"/>
                  </a:lnTo>
                  <a:cubicBezTo>
                    <a:pt x="168" y="739"/>
                    <a:pt x="34" y="973"/>
                    <a:pt x="1" y="1240"/>
                  </a:cubicBezTo>
                  <a:lnTo>
                    <a:pt x="1" y="2374"/>
                  </a:lnTo>
                  <a:cubicBezTo>
                    <a:pt x="1" y="2537"/>
                    <a:pt x="83" y="2619"/>
                    <a:pt x="200" y="2619"/>
                  </a:cubicBezTo>
                  <a:cubicBezTo>
                    <a:pt x="251" y="2619"/>
                    <a:pt x="308" y="2604"/>
                    <a:pt x="368" y="2574"/>
                  </a:cubicBezTo>
                  <a:lnTo>
                    <a:pt x="1335" y="2007"/>
                  </a:lnTo>
                  <a:cubicBezTo>
                    <a:pt x="1569" y="1874"/>
                    <a:pt x="1702" y="1640"/>
                    <a:pt x="1702" y="1373"/>
                  </a:cubicBezTo>
                  <a:lnTo>
                    <a:pt x="1702" y="272"/>
                  </a:lnTo>
                  <a:cubicBezTo>
                    <a:pt x="1702" y="100"/>
                    <a:pt x="1611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5930045" y="3442490"/>
              <a:ext cx="122038" cy="78448"/>
            </a:xfrm>
            <a:custGeom>
              <a:avLst/>
              <a:gdLst/>
              <a:ahLst/>
              <a:cxnLst/>
              <a:rect l="l" t="t" r="r" b="b"/>
              <a:pathLst>
                <a:path w="7940" h="5104" extrusionOk="0">
                  <a:moveTo>
                    <a:pt x="7698" y="1"/>
                  </a:moveTo>
                  <a:cubicBezTo>
                    <a:pt x="7604" y="1"/>
                    <a:pt x="7491" y="38"/>
                    <a:pt x="7372" y="117"/>
                  </a:cubicBezTo>
                  <a:lnTo>
                    <a:pt x="567" y="4020"/>
                  </a:lnTo>
                  <a:cubicBezTo>
                    <a:pt x="267" y="4187"/>
                    <a:pt x="34" y="4487"/>
                    <a:pt x="0" y="4854"/>
                  </a:cubicBezTo>
                  <a:cubicBezTo>
                    <a:pt x="0" y="5015"/>
                    <a:pt x="98" y="5104"/>
                    <a:pt x="242" y="5104"/>
                  </a:cubicBezTo>
                  <a:cubicBezTo>
                    <a:pt x="336" y="5104"/>
                    <a:pt x="449" y="5066"/>
                    <a:pt x="567" y="4987"/>
                  </a:cubicBezTo>
                  <a:lnTo>
                    <a:pt x="7372" y="1084"/>
                  </a:lnTo>
                  <a:cubicBezTo>
                    <a:pt x="7673" y="918"/>
                    <a:pt x="7873" y="617"/>
                    <a:pt x="7939" y="251"/>
                  </a:cubicBezTo>
                  <a:cubicBezTo>
                    <a:pt x="7939" y="89"/>
                    <a:pt x="7842" y="1"/>
                    <a:pt x="7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4"/>
            <p:cNvSpPr/>
            <p:nvPr/>
          </p:nvSpPr>
          <p:spPr>
            <a:xfrm>
              <a:off x="5877741" y="3519048"/>
              <a:ext cx="26175" cy="40177"/>
            </a:xfrm>
            <a:custGeom>
              <a:avLst/>
              <a:gdLst/>
              <a:ahLst/>
              <a:cxnLst/>
              <a:rect l="l" t="t" r="r" b="b"/>
              <a:pathLst>
                <a:path w="1703" h="2614" extrusionOk="0">
                  <a:moveTo>
                    <a:pt x="1486" y="0"/>
                  </a:moveTo>
                  <a:cubicBezTo>
                    <a:pt x="1440" y="0"/>
                    <a:pt x="1389" y="13"/>
                    <a:pt x="1335" y="40"/>
                  </a:cubicBezTo>
                  <a:lnTo>
                    <a:pt x="368" y="607"/>
                  </a:lnTo>
                  <a:cubicBezTo>
                    <a:pt x="168" y="740"/>
                    <a:pt x="34" y="974"/>
                    <a:pt x="1" y="1240"/>
                  </a:cubicBezTo>
                  <a:lnTo>
                    <a:pt x="1" y="2341"/>
                  </a:lnTo>
                  <a:cubicBezTo>
                    <a:pt x="1" y="2514"/>
                    <a:pt x="92" y="2613"/>
                    <a:pt x="220" y="2613"/>
                  </a:cubicBezTo>
                  <a:cubicBezTo>
                    <a:pt x="266" y="2613"/>
                    <a:pt x="316" y="2601"/>
                    <a:pt x="368" y="2575"/>
                  </a:cubicBezTo>
                  <a:lnTo>
                    <a:pt x="1335" y="2008"/>
                  </a:lnTo>
                  <a:cubicBezTo>
                    <a:pt x="1569" y="1874"/>
                    <a:pt x="1702" y="1641"/>
                    <a:pt x="1702" y="1374"/>
                  </a:cubicBezTo>
                  <a:lnTo>
                    <a:pt x="1702" y="240"/>
                  </a:lnTo>
                  <a:cubicBezTo>
                    <a:pt x="1702" y="93"/>
                    <a:pt x="1613" y="0"/>
                    <a:pt x="14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5184062" y="1460851"/>
              <a:ext cx="1496070" cy="1859370"/>
            </a:xfrm>
            <a:custGeom>
              <a:avLst/>
              <a:gdLst/>
              <a:ahLst/>
              <a:cxnLst/>
              <a:rect l="l" t="t" r="r" b="b"/>
              <a:pathLst>
                <a:path w="97337" h="120974" extrusionOk="0">
                  <a:moveTo>
                    <a:pt x="94287" y="1"/>
                  </a:moveTo>
                  <a:cubicBezTo>
                    <a:pt x="94004" y="1"/>
                    <a:pt x="93726" y="85"/>
                    <a:pt x="93501" y="254"/>
                  </a:cubicBezTo>
                  <a:lnTo>
                    <a:pt x="1969" y="53058"/>
                  </a:lnTo>
                  <a:cubicBezTo>
                    <a:pt x="801" y="53826"/>
                    <a:pt x="67" y="55093"/>
                    <a:pt x="1" y="56494"/>
                  </a:cubicBezTo>
                  <a:lnTo>
                    <a:pt x="1" y="59330"/>
                  </a:lnTo>
                  <a:lnTo>
                    <a:pt x="1" y="117905"/>
                  </a:lnTo>
                  <a:cubicBezTo>
                    <a:pt x="1" y="118005"/>
                    <a:pt x="1" y="118105"/>
                    <a:pt x="1" y="118205"/>
                  </a:cubicBezTo>
                  <a:cubicBezTo>
                    <a:pt x="101" y="118839"/>
                    <a:pt x="468" y="119406"/>
                    <a:pt x="1068" y="119706"/>
                  </a:cubicBezTo>
                  <a:lnTo>
                    <a:pt x="3136" y="120940"/>
                  </a:lnTo>
                  <a:lnTo>
                    <a:pt x="3236" y="120974"/>
                  </a:lnTo>
                  <a:cubicBezTo>
                    <a:pt x="2803" y="120740"/>
                    <a:pt x="2536" y="120306"/>
                    <a:pt x="2536" y="119806"/>
                  </a:cubicBezTo>
                  <a:lnTo>
                    <a:pt x="2536" y="61898"/>
                  </a:lnTo>
                  <a:lnTo>
                    <a:pt x="2536" y="57895"/>
                  </a:lnTo>
                  <a:cubicBezTo>
                    <a:pt x="2603" y="56527"/>
                    <a:pt x="3336" y="55260"/>
                    <a:pt x="4504" y="54493"/>
                  </a:cubicBezTo>
                  <a:lnTo>
                    <a:pt x="96003" y="1688"/>
                  </a:lnTo>
                  <a:cubicBezTo>
                    <a:pt x="96256" y="1519"/>
                    <a:pt x="96550" y="1431"/>
                    <a:pt x="96841" y="1431"/>
                  </a:cubicBezTo>
                  <a:cubicBezTo>
                    <a:pt x="97010" y="1431"/>
                    <a:pt x="97178" y="1460"/>
                    <a:pt x="97337" y="1521"/>
                  </a:cubicBezTo>
                  <a:cubicBezTo>
                    <a:pt x="96903" y="1288"/>
                    <a:pt x="95302" y="354"/>
                    <a:pt x="94935" y="154"/>
                  </a:cubicBezTo>
                  <a:cubicBezTo>
                    <a:pt x="94731" y="52"/>
                    <a:pt x="94507" y="1"/>
                    <a:pt x="94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4"/>
            <p:cNvSpPr/>
            <p:nvPr/>
          </p:nvSpPr>
          <p:spPr>
            <a:xfrm>
              <a:off x="5223025" y="1482830"/>
              <a:ext cx="1467374" cy="1840081"/>
            </a:xfrm>
            <a:custGeom>
              <a:avLst/>
              <a:gdLst/>
              <a:ahLst/>
              <a:cxnLst/>
              <a:rect l="l" t="t" r="r" b="b"/>
              <a:pathLst>
                <a:path w="95470" h="119719" extrusionOk="0">
                  <a:moveTo>
                    <a:pt x="94316" y="1"/>
                  </a:moveTo>
                  <a:cubicBezTo>
                    <a:pt x="94019" y="1"/>
                    <a:pt x="93733" y="89"/>
                    <a:pt x="93501" y="258"/>
                  </a:cubicBezTo>
                  <a:lnTo>
                    <a:pt x="1969" y="53063"/>
                  </a:lnTo>
                  <a:cubicBezTo>
                    <a:pt x="801" y="53830"/>
                    <a:pt x="68" y="55097"/>
                    <a:pt x="1" y="56498"/>
                  </a:cubicBezTo>
                  <a:lnTo>
                    <a:pt x="1" y="118376"/>
                  </a:lnTo>
                  <a:cubicBezTo>
                    <a:pt x="1" y="119163"/>
                    <a:pt x="638" y="119718"/>
                    <a:pt x="1340" y="119718"/>
                  </a:cubicBezTo>
                  <a:cubicBezTo>
                    <a:pt x="1560" y="119718"/>
                    <a:pt x="1787" y="119663"/>
                    <a:pt x="2002" y="119544"/>
                  </a:cubicBezTo>
                  <a:lnTo>
                    <a:pt x="93468" y="66739"/>
                  </a:lnTo>
                  <a:cubicBezTo>
                    <a:pt x="94635" y="65972"/>
                    <a:pt x="95369" y="64704"/>
                    <a:pt x="95469" y="63303"/>
                  </a:cubicBezTo>
                  <a:lnTo>
                    <a:pt x="95469" y="1392"/>
                  </a:lnTo>
                  <a:cubicBezTo>
                    <a:pt x="95469" y="1326"/>
                    <a:pt x="95436" y="1226"/>
                    <a:pt x="95436" y="1159"/>
                  </a:cubicBezTo>
                  <a:cubicBezTo>
                    <a:pt x="95436" y="1092"/>
                    <a:pt x="95436" y="1025"/>
                    <a:pt x="95402" y="959"/>
                  </a:cubicBezTo>
                  <a:lnTo>
                    <a:pt x="95402" y="925"/>
                  </a:lnTo>
                  <a:cubicBezTo>
                    <a:pt x="95402" y="859"/>
                    <a:pt x="95369" y="825"/>
                    <a:pt x="95369" y="759"/>
                  </a:cubicBezTo>
                  <a:cubicBezTo>
                    <a:pt x="95336" y="659"/>
                    <a:pt x="95302" y="592"/>
                    <a:pt x="95236" y="492"/>
                  </a:cubicBezTo>
                  <a:cubicBezTo>
                    <a:pt x="95236" y="458"/>
                    <a:pt x="95202" y="425"/>
                    <a:pt x="95169" y="392"/>
                  </a:cubicBezTo>
                  <a:cubicBezTo>
                    <a:pt x="95169" y="358"/>
                    <a:pt x="95135" y="358"/>
                    <a:pt x="95135" y="325"/>
                  </a:cubicBezTo>
                  <a:cubicBezTo>
                    <a:pt x="95069" y="258"/>
                    <a:pt x="95035" y="225"/>
                    <a:pt x="95002" y="192"/>
                  </a:cubicBezTo>
                  <a:cubicBezTo>
                    <a:pt x="94935" y="158"/>
                    <a:pt x="94869" y="125"/>
                    <a:pt x="94835" y="91"/>
                  </a:cubicBezTo>
                  <a:cubicBezTo>
                    <a:pt x="94664" y="30"/>
                    <a:pt x="94488" y="1"/>
                    <a:pt x="94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4"/>
            <p:cNvSpPr/>
            <p:nvPr/>
          </p:nvSpPr>
          <p:spPr>
            <a:xfrm>
              <a:off x="5193299" y="1460851"/>
              <a:ext cx="1486832" cy="860121"/>
            </a:xfrm>
            <a:custGeom>
              <a:avLst/>
              <a:gdLst/>
              <a:ahLst/>
              <a:cxnLst/>
              <a:rect l="l" t="t" r="r" b="b"/>
              <a:pathLst>
                <a:path w="96736" h="55961" extrusionOk="0">
                  <a:moveTo>
                    <a:pt x="93686" y="1"/>
                  </a:moveTo>
                  <a:cubicBezTo>
                    <a:pt x="93403" y="1"/>
                    <a:pt x="93125" y="85"/>
                    <a:pt x="92900" y="254"/>
                  </a:cubicBezTo>
                  <a:lnTo>
                    <a:pt x="1368" y="53058"/>
                  </a:lnTo>
                  <a:cubicBezTo>
                    <a:pt x="801" y="53425"/>
                    <a:pt x="334" y="53892"/>
                    <a:pt x="0" y="54493"/>
                  </a:cubicBezTo>
                  <a:lnTo>
                    <a:pt x="2502" y="55960"/>
                  </a:lnTo>
                  <a:cubicBezTo>
                    <a:pt x="2836" y="55360"/>
                    <a:pt x="3303" y="54860"/>
                    <a:pt x="3903" y="54493"/>
                  </a:cubicBezTo>
                  <a:lnTo>
                    <a:pt x="95402" y="1688"/>
                  </a:lnTo>
                  <a:cubicBezTo>
                    <a:pt x="95655" y="1519"/>
                    <a:pt x="95949" y="1431"/>
                    <a:pt x="96240" y="1431"/>
                  </a:cubicBezTo>
                  <a:cubicBezTo>
                    <a:pt x="96409" y="1431"/>
                    <a:pt x="96577" y="1460"/>
                    <a:pt x="96736" y="1521"/>
                  </a:cubicBezTo>
                  <a:cubicBezTo>
                    <a:pt x="96302" y="1288"/>
                    <a:pt x="94668" y="354"/>
                    <a:pt x="94334" y="154"/>
                  </a:cubicBezTo>
                  <a:cubicBezTo>
                    <a:pt x="94130" y="52"/>
                    <a:pt x="93906" y="1"/>
                    <a:pt x="936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5327618" y="2430022"/>
              <a:ext cx="1258572" cy="728184"/>
            </a:xfrm>
            <a:custGeom>
              <a:avLst/>
              <a:gdLst/>
              <a:ahLst/>
              <a:cxnLst/>
              <a:rect l="l" t="t" r="r" b="b"/>
              <a:pathLst>
                <a:path w="81885" h="47377" extrusionOk="0">
                  <a:moveTo>
                    <a:pt x="81612" y="0"/>
                  </a:moveTo>
                  <a:cubicBezTo>
                    <a:pt x="81574" y="0"/>
                    <a:pt x="81534" y="13"/>
                    <a:pt x="81492" y="43"/>
                  </a:cubicBezTo>
                  <a:lnTo>
                    <a:pt x="201" y="46976"/>
                  </a:lnTo>
                  <a:cubicBezTo>
                    <a:pt x="1" y="47077"/>
                    <a:pt x="67" y="47343"/>
                    <a:pt x="301" y="47377"/>
                  </a:cubicBezTo>
                  <a:cubicBezTo>
                    <a:pt x="334" y="47377"/>
                    <a:pt x="368" y="47343"/>
                    <a:pt x="401" y="47343"/>
                  </a:cubicBezTo>
                  <a:lnTo>
                    <a:pt x="81692" y="410"/>
                  </a:lnTo>
                  <a:cubicBezTo>
                    <a:pt x="81884" y="273"/>
                    <a:pt x="81783" y="0"/>
                    <a:pt x="8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>
              <a:off x="5328648" y="3137180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17" y="0"/>
                  </a:moveTo>
                  <a:cubicBezTo>
                    <a:pt x="109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101" y="2368"/>
                    <a:pt x="234" y="2368"/>
                  </a:cubicBezTo>
                  <a:cubicBezTo>
                    <a:pt x="334" y="2368"/>
                    <a:pt x="434" y="2268"/>
                    <a:pt x="434" y="2168"/>
                  </a:cubicBezTo>
                  <a:lnTo>
                    <a:pt x="434" y="200"/>
                  </a:lnTo>
                  <a:cubicBezTo>
                    <a:pt x="434" y="67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4"/>
            <p:cNvSpPr/>
            <p:nvPr/>
          </p:nvSpPr>
          <p:spPr>
            <a:xfrm>
              <a:off x="5537311" y="3016172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2169"/>
                  </a:lnTo>
                  <a:cubicBezTo>
                    <a:pt x="1" y="2269"/>
                    <a:pt x="68" y="2369"/>
                    <a:pt x="201" y="2369"/>
                  </a:cubicBezTo>
                  <a:cubicBezTo>
                    <a:pt x="301" y="2369"/>
                    <a:pt x="401" y="2269"/>
                    <a:pt x="401" y="2169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5745467" y="2895687"/>
              <a:ext cx="6179" cy="36427"/>
            </a:xfrm>
            <a:custGeom>
              <a:avLst/>
              <a:gdLst/>
              <a:ahLst/>
              <a:cxnLst/>
              <a:rect l="l" t="t" r="r" b="b"/>
              <a:pathLst>
                <a:path w="402" h="2370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2136"/>
                  </a:lnTo>
                  <a:cubicBezTo>
                    <a:pt x="1" y="2269"/>
                    <a:pt x="101" y="2369"/>
                    <a:pt x="201" y="2369"/>
                  </a:cubicBezTo>
                  <a:cubicBezTo>
                    <a:pt x="301" y="2369"/>
                    <a:pt x="401" y="2269"/>
                    <a:pt x="401" y="2136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5953623" y="2774310"/>
              <a:ext cx="6686" cy="36796"/>
            </a:xfrm>
            <a:custGeom>
              <a:avLst/>
              <a:gdLst/>
              <a:ahLst/>
              <a:cxnLst/>
              <a:rect l="l" t="t" r="r" b="b"/>
              <a:pathLst>
                <a:path w="435" h="2394" extrusionOk="0">
                  <a:moveTo>
                    <a:pt x="218" y="1"/>
                  </a:moveTo>
                  <a:cubicBezTo>
                    <a:pt x="109" y="1"/>
                    <a:pt x="1" y="76"/>
                    <a:pt x="1" y="226"/>
                  </a:cubicBezTo>
                  <a:lnTo>
                    <a:pt x="1" y="2194"/>
                  </a:lnTo>
                  <a:cubicBezTo>
                    <a:pt x="1" y="2294"/>
                    <a:pt x="101" y="2394"/>
                    <a:pt x="201" y="2394"/>
                  </a:cubicBezTo>
                  <a:cubicBezTo>
                    <a:pt x="334" y="2394"/>
                    <a:pt x="434" y="2294"/>
                    <a:pt x="434" y="2160"/>
                  </a:cubicBezTo>
                  <a:lnTo>
                    <a:pt x="434" y="226"/>
                  </a:lnTo>
                  <a:cubicBezTo>
                    <a:pt x="434" y="76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4"/>
            <p:cNvSpPr/>
            <p:nvPr/>
          </p:nvSpPr>
          <p:spPr>
            <a:xfrm>
              <a:off x="6161779" y="2653702"/>
              <a:ext cx="6686" cy="36412"/>
            </a:xfrm>
            <a:custGeom>
              <a:avLst/>
              <a:gdLst/>
              <a:ahLst/>
              <a:cxnLst/>
              <a:rect l="l" t="t" r="r" b="b"/>
              <a:pathLst>
                <a:path w="435" h="2369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2168"/>
                  </a:lnTo>
                  <a:cubicBezTo>
                    <a:pt x="1" y="2269"/>
                    <a:pt x="101" y="2369"/>
                    <a:pt x="234" y="2369"/>
                  </a:cubicBezTo>
                  <a:cubicBezTo>
                    <a:pt x="334" y="2369"/>
                    <a:pt x="434" y="2269"/>
                    <a:pt x="434" y="2168"/>
                  </a:cubicBezTo>
                  <a:lnTo>
                    <a:pt x="434" y="200"/>
                  </a:ln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4"/>
            <p:cNvSpPr/>
            <p:nvPr/>
          </p:nvSpPr>
          <p:spPr>
            <a:xfrm>
              <a:off x="6369934" y="2532694"/>
              <a:ext cx="6686" cy="36934"/>
            </a:xfrm>
            <a:custGeom>
              <a:avLst/>
              <a:gdLst/>
              <a:ahLst/>
              <a:cxnLst/>
              <a:rect l="l" t="t" r="r" b="b"/>
              <a:pathLst>
                <a:path w="435" h="2403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169"/>
                  </a:lnTo>
                  <a:cubicBezTo>
                    <a:pt x="1" y="2303"/>
                    <a:pt x="101" y="2403"/>
                    <a:pt x="234" y="2403"/>
                  </a:cubicBezTo>
                  <a:cubicBezTo>
                    <a:pt x="334" y="2403"/>
                    <a:pt x="434" y="2303"/>
                    <a:pt x="434" y="2169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6578613" y="2412224"/>
              <a:ext cx="6163" cy="36412"/>
            </a:xfrm>
            <a:custGeom>
              <a:avLst/>
              <a:gdLst/>
              <a:ahLst/>
              <a:cxnLst/>
              <a:rect l="l" t="t" r="r" b="b"/>
              <a:pathLst>
                <a:path w="401" h="2369" extrusionOk="0"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168"/>
                  </a:lnTo>
                  <a:cubicBezTo>
                    <a:pt x="0" y="2268"/>
                    <a:pt x="67" y="2368"/>
                    <a:pt x="200" y="2368"/>
                  </a:cubicBezTo>
                  <a:cubicBezTo>
                    <a:pt x="300" y="2368"/>
                    <a:pt x="400" y="2268"/>
                    <a:pt x="400" y="2168"/>
                  </a:cubicBezTo>
                  <a:lnTo>
                    <a:pt x="400" y="200"/>
                  </a:lnTo>
                  <a:cubicBezTo>
                    <a:pt x="400" y="67"/>
                    <a:pt x="300" y="0"/>
                    <a:pt x="2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5331722" y="1651885"/>
              <a:ext cx="1249981" cy="1442751"/>
            </a:xfrm>
            <a:custGeom>
              <a:avLst/>
              <a:gdLst/>
              <a:ahLst/>
              <a:cxnLst/>
              <a:rect l="l" t="t" r="r" b="b"/>
              <a:pathLst>
                <a:path w="81326" h="93868" extrusionOk="0">
                  <a:moveTo>
                    <a:pt x="81325" y="0"/>
                  </a:moveTo>
                  <a:cubicBezTo>
                    <a:pt x="71151" y="5871"/>
                    <a:pt x="76222" y="30322"/>
                    <a:pt x="67782" y="35326"/>
                  </a:cubicBezTo>
                  <a:cubicBezTo>
                    <a:pt x="66995" y="35790"/>
                    <a:pt x="66296" y="35999"/>
                    <a:pt x="65668" y="35999"/>
                  </a:cubicBezTo>
                  <a:cubicBezTo>
                    <a:pt x="60154" y="35999"/>
                    <a:pt x="60155" y="19900"/>
                    <a:pt x="54618" y="19900"/>
                  </a:cubicBezTo>
                  <a:cubicBezTo>
                    <a:pt x="53999" y="19900"/>
                    <a:pt x="53311" y="20101"/>
                    <a:pt x="52538" y="20548"/>
                  </a:cubicBezTo>
                  <a:cubicBezTo>
                    <a:pt x="44065" y="25418"/>
                    <a:pt x="47434" y="56708"/>
                    <a:pt x="38995" y="61611"/>
                  </a:cubicBezTo>
                  <a:cubicBezTo>
                    <a:pt x="37891" y="62246"/>
                    <a:pt x="36958" y="62516"/>
                    <a:pt x="36154" y="62516"/>
                  </a:cubicBezTo>
                  <a:cubicBezTo>
                    <a:pt x="31595" y="62516"/>
                    <a:pt x="31127" y="53857"/>
                    <a:pt x="26595" y="53857"/>
                  </a:cubicBezTo>
                  <a:cubicBezTo>
                    <a:pt x="25790" y="53857"/>
                    <a:pt x="24858" y="54130"/>
                    <a:pt x="23751" y="54773"/>
                  </a:cubicBezTo>
                  <a:cubicBezTo>
                    <a:pt x="15278" y="59676"/>
                    <a:pt x="18647" y="77256"/>
                    <a:pt x="13577" y="80191"/>
                  </a:cubicBezTo>
                  <a:cubicBezTo>
                    <a:pt x="12828" y="80625"/>
                    <a:pt x="12152" y="80802"/>
                    <a:pt x="11523" y="80802"/>
                  </a:cubicBezTo>
                  <a:cubicBezTo>
                    <a:pt x="8697" y="80802"/>
                    <a:pt x="6805" y="77225"/>
                    <a:pt x="3381" y="77225"/>
                  </a:cubicBezTo>
                  <a:cubicBezTo>
                    <a:pt x="2408" y="77225"/>
                    <a:pt x="1311" y="77514"/>
                    <a:pt x="34" y="78256"/>
                  </a:cubicBezTo>
                  <a:lnTo>
                    <a:pt x="1" y="93867"/>
                  </a:lnTo>
                  <a:lnTo>
                    <a:pt x="81325" y="46934"/>
                  </a:lnTo>
                  <a:lnTo>
                    <a:pt x="81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4"/>
            <p:cNvSpPr/>
            <p:nvPr/>
          </p:nvSpPr>
          <p:spPr>
            <a:xfrm>
              <a:off x="5331722" y="1787740"/>
              <a:ext cx="1249981" cy="1306896"/>
            </a:xfrm>
            <a:custGeom>
              <a:avLst/>
              <a:gdLst/>
              <a:ahLst/>
              <a:cxnLst/>
              <a:rect l="l" t="t" r="r" b="b"/>
              <a:pathLst>
                <a:path w="81326" h="85029" extrusionOk="0">
                  <a:moveTo>
                    <a:pt x="81325" y="1"/>
                  </a:moveTo>
                  <a:cubicBezTo>
                    <a:pt x="81200" y="105"/>
                    <a:pt x="81049" y="157"/>
                    <a:pt x="80896" y="157"/>
                  </a:cubicBezTo>
                  <a:cubicBezTo>
                    <a:pt x="80805" y="157"/>
                    <a:pt x="80712" y="139"/>
                    <a:pt x="80625" y="101"/>
                  </a:cubicBezTo>
                  <a:lnTo>
                    <a:pt x="74921" y="11609"/>
                  </a:lnTo>
                  <a:cubicBezTo>
                    <a:pt x="75154" y="11709"/>
                    <a:pt x="75288" y="11943"/>
                    <a:pt x="75254" y="12210"/>
                  </a:cubicBezTo>
                  <a:cubicBezTo>
                    <a:pt x="75221" y="12777"/>
                    <a:pt x="74887" y="13344"/>
                    <a:pt x="74420" y="13677"/>
                  </a:cubicBezTo>
                  <a:cubicBezTo>
                    <a:pt x="74288" y="13753"/>
                    <a:pt x="74164" y="13788"/>
                    <a:pt x="74054" y="13788"/>
                  </a:cubicBezTo>
                  <a:cubicBezTo>
                    <a:pt x="73775" y="13788"/>
                    <a:pt x="73586" y="13560"/>
                    <a:pt x="73586" y="13177"/>
                  </a:cubicBezTo>
                  <a:lnTo>
                    <a:pt x="68483" y="16079"/>
                  </a:lnTo>
                  <a:cubicBezTo>
                    <a:pt x="68483" y="16680"/>
                    <a:pt x="68149" y="17213"/>
                    <a:pt x="67649" y="17547"/>
                  </a:cubicBezTo>
                  <a:cubicBezTo>
                    <a:pt x="67549" y="17622"/>
                    <a:pt x="67411" y="17659"/>
                    <a:pt x="67278" y="17659"/>
                  </a:cubicBezTo>
                  <a:cubicBezTo>
                    <a:pt x="67234" y="17659"/>
                    <a:pt x="67190" y="17655"/>
                    <a:pt x="67149" y="17647"/>
                  </a:cubicBezTo>
                  <a:lnTo>
                    <a:pt x="61411" y="29188"/>
                  </a:lnTo>
                  <a:cubicBezTo>
                    <a:pt x="61645" y="29289"/>
                    <a:pt x="61778" y="29522"/>
                    <a:pt x="61745" y="29789"/>
                  </a:cubicBezTo>
                  <a:cubicBezTo>
                    <a:pt x="61711" y="30356"/>
                    <a:pt x="61378" y="30923"/>
                    <a:pt x="60911" y="31223"/>
                  </a:cubicBezTo>
                  <a:cubicBezTo>
                    <a:pt x="60753" y="31308"/>
                    <a:pt x="60609" y="31349"/>
                    <a:pt x="60486" y="31349"/>
                  </a:cubicBezTo>
                  <a:cubicBezTo>
                    <a:pt x="60270" y="31349"/>
                    <a:pt x="60119" y="31223"/>
                    <a:pt x="60077" y="30990"/>
                  </a:cubicBezTo>
                  <a:lnTo>
                    <a:pt x="54940" y="35426"/>
                  </a:lnTo>
                  <a:cubicBezTo>
                    <a:pt x="54940" y="35493"/>
                    <a:pt x="54973" y="35560"/>
                    <a:pt x="54973" y="35660"/>
                  </a:cubicBezTo>
                  <a:cubicBezTo>
                    <a:pt x="54940" y="36227"/>
                    <a:pt x="54606" y="36794"/>
                    <a:pt x="54139" y="37128"/>
                  </a:cubicBezTo>
                  <a:cubicBezTo>
                    <a:pt x="54007" y="37203"/>
                    <a:pt x="53883" y="37238"/>
                    <a:pt x="53773" y="37238"/>
                  </a:cubicBezTo>
                  <a:cubicBezTo>
                    <a:pt x="53494" y="37238"/>
                    <a:pt x="53305" y="37010"/>
                    <a:pt x="53305" y="36627"/>
                  </a:cubicBezTo>
                  <a:cubicBezTo>
                    <a:pt x="53305" y="36327"/>
                    <a:pt x="53372" y="36027"/>
                    <a:pt x="53539" y="35793"/>
                  </a:cubicBezTo>
                  <a:lnTo>
                    <a:pt x="47968" y="32558"/>
                  </a:lnTo>
                  <a:cubicBezTo>
                    <a:pt x="47801" y="32824"/>
                    <a:pt x="47601" y="33025"/>
                    <a:pt x="47368" y="33191"/>
                  </a:cubicBezTo>
                  <a:cubicBezTo>
                    <a:pt x="47232" y="33273"/>
                    <a:pt x="47102" y="33310"/>
                    <a:pt x="46987" y="33310"/>
                  </a:cubicBezTo>
                  <a:cubicBezTo>
                    <a:pt x="46818" y="33310"/>
                    <a:pt x="46680" y="33230"/>
                    <a:pt x="46601" y="33091"/>
                  </a:cubicBezTo>
                  <a:lnTo>
                    <a:pt x="41330" y="39162"/>
                  </a:lnTo>
                  <a:cubicBezTo>
                    <a:pt x="41397" y="39296"/>
                    <a:pt x="41430" y="39429"/>
                    <a:pt x="41430" y="39563"/>
                  </a:cubicBezTo>
                  <a:cubicBezTo>
                    <a:pt x="41397" y="40163"/>
                    <a:pt x="41097" y="40697"/>
                    <a:pt x="40596" y="41030"/>
                  </a:cubicBezTo>
                  <a:cubicBezTo>
                    <a:pt x="40461" y="41109"/>
                    <a:pt x="40332" y="41146"/>
                    <a:pt x="40219" y="41146"/>
                  </a:cubicBezTo>
                  <a:cubicBezTo>
                    <a:pt x="39997" y="41146"/>
                    <a:pt x="39828" y="41006"/>
                    <a:pt x="39762" y="40763"/>
                  </a:cubicBezTo>
                  <a:lnTo>
                    <a:pt x="34625" y="45200"/>
                  </a:lnTo>
                  <a:cubicBezTo>
                    <a:pt x="34659" y="45267"/>
                    <a:pt x="34659" y="45333"/>
                    <a:pt x="34659" y="45433"/>
                  </a:cubicBezTo>
                  <a:cubicBezTo>
                    <a:pt x="34625" y="46001"/>
                    <a:pt x="34325" y="46568"/>
                    <a:pt x="33825" y="46901"/>
                  </a:cubicBezTo>
                  <a:cubicBezTo>
                    <a:pt x="33725" y="46968"/>
                    <a:pt x="33608" y="47001"/>
                    <a:pt x="33491" y="47001"/>
                  </a:cubicBezTo>
                  <a:cubicBezTo>
                    <a:pt x="33374" y="47001"/>
                    <a:pt x="33258" y="46968"/>
                    <a:pt x="33158" y="46901"/>
                  </a:cubicBezTo>
                  <a:lnTo>
                    <a:pt x="27720" y="54740"/>
                  </a:lnTo>
                  <a:cubicBezTo>
                    <a:pt x="27854" y="54840"/>
                    <a:pt x="27921" y="55040"/>
                    <a:pt x="27921" y="55207"/>
                  </a:cubicBezTo>
                  <a:cubicBezTo>
                    <a:pt x="27887" y="55808"/>
                    <a:pt x="27554" y="56341"/>
                    <a:pt x="27087" y="56675"/>
                  </a:cubicBezTo>
                  <a:cubicBezTo>
                    <a:pt x="26938" y="56756"/>
                    <a:pt x="26805" y="56793"/>
                    <a:pt x="26691" y="56793"/>
                  </a:cubicBezTo>
                  <a:cubicBezTo>
                    <a:pt x="26525" y="56793"/>
                    <a:pt x="26399" y="56713"/>
                    <a:pt x="26319" y="56575"/>
                  </a:cubicBezTo>
                  <a:lnTo>
                    <a:pt x="21049" y="62646"/>
                  </a:lnTo>
                  <a:cubicBezTo>
                    <a:pt x="21116" y="62746"/>
                    <a:pt x="21149" y="62879"/>
                    <a:pt x="21149" y="63013"/>
                  </a:cubicBezTo>
                  <a:cubicBezTo>
                    <a:pt x="21116" y="63613"/>
                    <a:pt x="20815" y="64180"/>
                    <a:pt x="20315" y="64480"/>
                  </a:cubicBezTo>
                  <a:cubicBezTo>
                    <a:pt x="20176" y="64560"/>
                    <a:pt x="20045" y="64598"/>
                    <a:pt x="19931" y="64598"/>
                  </a:cubicBezTo>
                  <a:cubicBezTo>
                    <a:pt x="19662" y="64598"/>
                    <a:pt x="19481" y="64388"/>
                    <a:pt x="19481" y="64013"/>
                  </a:cubicBezTo>
                  <a:cubicBezTo>
                    <a:pt x="19481" y="63780"/>
                    <a:pt x="19548" y="63546"/>
                    <a:pt x="19648" y="63313"/>
                  </a:cubicBezTo>
                  <a:lnTo>
                    <a:pt x="14211" y="61745"/>
                  </a:lnTo>
                  <a:cubicBezTo>
                    <a:pt x="14077" y="62079"/>
                    <a:pt x="13844" y="62346"/>
                    <a:pt x="13544" y="62546"/>
                  </a:cubicBezTo>
                  <a:cubicBezTo>
                    <a:pt x="13454" y="62617"/>
                    <a:pt x="13336" y="62650"/>
                    <a:pt x="13215" y="62650"/>
                  </a:cubicBezTo>
                  <a:cubicBezTo>
                    <a:pt x="13110" y="62650"/>
                    <a:pt x="13003" y="62625"/>
                    <a:pt x="12910" y="62579"/>
                  </a:cubicBezTo>
                  <a:lnTo>
                    <a:pt x="7406" y="71319"/>
                  </a:lnTo>
                  <a:cubicBezTo>
                    <a:pt x="7573" y="71419"/>
                    <a:pt x="7639" y="71619"/>
                    <a:pt x="7639" y="71819"/>
                  </a:cubicBezTo>
                  <a:cubicBezTo>
                    <a:pt x="7606" y="72419"/>
                    <a:pt x="7272" y="72953"/>
                    <a:pt x="6805" y="73287"/>
                  </a:cubicBezTo>
                  <a:cubicBezTo>
                    <a:pt x="6654" y="73375"/>
                    <a:pt x="6517" y="73416"/>
                    <a:pt x="6399" y="73416"/>
                  </a:cubicBezTo>
                  <a:cubicBezTo>
                    <a:pt x="6206" y="73416"/>
                    <a:pt x="6067" y="73306"/>
                    <a:pt x="6005" y="73120"/>
                  </a:cubicBezTo>
                  <a:lnTo>
                    <a:pt x="1" y="79158"/>
                  </a:lnTo>
                  <a:lnTo>
                    <a:pt x="1" y="85028"/>
                  </a:lnTo>
                  <a:lnTo>
                    <a:pt x="81325" y="38095"/>
                  </a:lnTo>
                  <a:lnTo>
                    <a:pt x="81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5328648" y="2908383"/>
              <a:ext cx="98967" cy="99090"/>
            </a:xfrm>
            <a:custGeom>
              <a:avLst/>
              <a:gdLst/>
              <a:ahLst/>
              <a:cxnLst/>
              <a:rect l="l" t="t" r="r" b="b"/>
              <a:pathLst>
                <a:path w="6439" h="6447" extrusionOk="0">
                  <a:moveTo>
                    <a:pt x="6205" y="0"/>
                  </a:moveTo>
                  <a:cubicBezTo>
                    <a:pt x="6155" y="0"/>
                    <a:pt x="6105" y="25"/>
                    <a:pt x="6071" y="76"/>
                  </a:cubicBezTo>
                  <a:lnTo>
                    <a:pt x="67" y="6113"/>
                  </a:lnTo>
                  <a:cubicBezTo>
                    <a:pt x="0" y="6180"/>
                    <a:pt x="0" y="6313"/>
                    <a:pt x="67" y="6413"/>
                  </a:cubicBezTo>
                  <a:cubicBezTo>
                    <a:pt x="101" y="6447"/>
                    <a:pt x="167" y="6447"/>
                    <a:pt x="234" y="6447"/>
                  </a:cubicBezTo>
                  <a:cubicBezTo>
                    <a:pt x="267" y="6447"/>
                    <a:pt x="334" y="6447"/>
                    <a:pt x="367" y="6413"/>
                  </a:cubicBezTo>
                  <a:lnTo>
                    <a:pt x="6338" y="342"/>
                  </a:lnTo>
                  <a:cubicBezTo>
                    <a:pt x="6438" y="276"/>
                    <a:pt x="6438" y="142"/>
                    <a:pt x="6338" y="76"/>
                  </a:cubicBezTo>
                  <a:cubicBezTo>
                    <a:pt x="6305" y="25"/>
                    <a:pt x="6255" y="0"/>
                    <a:pt x="62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5442463" y="2745968"/>
              <a:ext cx="91790" cy="141020"/>
            </a:xfrm>
            <a:custGeom>
              <a:avLst/>
              <a:gdLst/>
              <a:ahLst/>
              <a:cxnLst/>
              <a:rect l="l" t="t" r="r" b="b"/>
              <a:pathLst>
                <a:path w="5972" h="9175" extrusionOk="0">
                  <a:moveTo>
                    <a:pt x="5725" y="0"/>
                  </a:moveTo>
                  <a:cubicBezTo>
                    <a:pt x="5656" y="0"/>
                    <a:pt x="5593" y="37"/>
                    <a:pt x="5571" y="102"/>
                  </a:cubicBezTo>
                  <a:lnTo>
                    <a:pt x="67" y="8841"/>
                  </a:lnTo>
                  <a:cubicBezTo>
                    <a:pt x="1" y="8941"/>
                    <a:pt x="1" y="9075"/>
                    <a:pt x="134" y="9141"/>
                  </a:cubicBezTo>
                  <a:cubicBezTo>
                    <a:pt x="134" y="9175"/>
                    <a:pt x="201" y="9175"/>
                    <a:pt x="234" y="9175"/>
                  </a:cubicBezTo>
                  <a:cubicBezTo>
                    <a:pt x="301" y="9175"/>
                    <a:pt x="368" y="9141"/>
                    <a:pt x="401" y="9075"/>
                  </a:cubicBezTo>
                  <a:lnTo>
                    <a:pt x="5905" y="302"/>
                  </a:lnTo>
                  <a:cubicBezTo>
                    <a:pt x="5972" y="202"/>
                    <a:pt x="5938" y="102"/>
                    <a:pt x="5838" y="35"/>
                  </a:cubicBezTo>
                  <a:cubicBezTo>
                    <a:pt x="5803" y="11"/>
                    <a:pt x="5763" y="0"/>
                    <a:pt x="57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4"/>
            <p:cNvSpPr/>
            <p:nvPr/>
          </p:nvSpPr>
          <p:spPr>
            <a:xfrm>
              <a:off x="5545826" y="2733564"/>
              <a:ext cx="91989" cy="30386"/>
            </a:xfrm>
            <a:custGeom>
              <a:avLst/>
              <a:gdLst/>
              <a:ahLst/>
              <a:cxnLst/>
              <a:rect l="l" t="t" r="r" b="b"/>
              <a:pathLst>
                <a:path w="5985" h="1977" extrusionOk="0">
                  <a:moveTo>
                    <a:pt x="322" y="1"/>
                  </a:moveTo>
                  <a:cubicBezTo>
                    <a:pt x="96" y="1"/>
                    <a:pt x="1" y="349"/>
                    <a:pt x="247" y="442"/>
                  </a:cubicBezTo>
                  <a:lnTo>
                    <a:pt x="5685" y="1976"/>
                  </a:lnTo>
                  <a:lnTo>
                    <a:pt x="5751" y="1976"/>
                  </a:lnTo>
                  <a:cubicBezTo>
                    <a:pt x="5818" y="1976"/>
                    <a:pt x="5918" y="1909"/>
                    <a:pt x="5951" y="1843"/>
                  </a:cubicBezTo>
                  <a:cubicBezTo>
                    <a:pt x="5985" y="1709"/>
                    <a:pt x="5918" y="1609"/>
                    <a:pt x="5785" y="1576"/>
                  </a:cubicBezTo>
                  <a:lnTo>
                    <a:pt x="381" y="8"/>
                  </a:lnTo>
                  <a:cubicBezTo>
                    <a:pt x="360" y="3"/>
                    <a:pt x="34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4"/>
            <p:cNvSpPr/>
            <p:nvPr/>
          </p:nvSpPr>
          <p:spPr>
            <a:xfrm>
              <a:off x="5652155" y="2654086"/>
              <a:ext cx="88208" cy="99598"/>
            </a:xfrm>
            <a:custGeom>
              <a:avLst/>
              <a:gdLst/>
              <a:ahLst/>
              <a:cxnLst/>
              <a:rect l="l" t="t" r="r" b="b"/>
              <a:pathLst>
                <a:path w="5739" h="6480" extrusionOk="0">
                  <a:moveTo>
                    <a:pt x="5505" y="0"/>
                  </a:moveTo>
                  <a:cubicBezTo>
                    <a:pt x="5455" y="0"/>
                    <a:pt x="5405" y="25"/>
                    <a:pt x="5371" y="75"/>
                  </a:cubicBezTo>
                  <a:lnTo>
                    <a:pt x="101" y="6146"/>
                  </a:lnTo>
                  <a:cubicBezTo>
                    <a:pt x="1" y="6213"/>
                    <a:pt x="34" y="6346"/>
                    <a:pt x="134" y="6447"/>
                  </a:cubicBezTo>
                  <a:cubicBezTo>
                    <a:pt x="168" y="6480"/>
                    <a:pt x="201" y="6480"/>
                    <a:pt x="268" y="6480"/>
                  </a:cubicBezTo>
                  <a:cubicBezTo>
                    <a:pt x="301" y="6480"/>
                    <a:pt x="368" y="6447"/>
                    <a:pt x="401" y="6413"/>
                  </a:cubicBezTo>
                  <a:lnTo>
                    <a:pt x="5672" y="376"/>
                  </a:lnTo>
                  <a:cubicBezTo>
                    <a:pt x="5738" y="275"/>
                    <a:pt x="5738" y="142"/>
                    <a:pt x="5638" y="75"/>
                  </a:cubicBezTo>
                  <a:cubicBezTo>
                    <a:pt x="5605" y="25"/>
                    <a:pt x="5555" y="0"/>
                    <a:pt x="55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5755211" y="2505320"/>
              <a:ext cx="90760" cy="126864"/>
            </a:xfrm>
            <a:custGeom>
              <a:avLst/>
              <a:gdLst/>
              <a:ahLst/>
              <a:cxnLst/>
              <a:rect l="l" t="t" r="r" b="b"/>
              <a:pathLst>
                <a:path w="5905" h="8254" extrusionOk="0">
                  <a:moveTo>
                    <a:pt x="5653" y="1"/>
                  </a:moveTo>
                  <a:cubicBezTo>
                    <a:pt x="5598" y="1"/>
                    <a:pt x="5541" y="26"/>
                    <a:pt x="5505" y="81"/>
                  </a:cubicBezTo>
                  <a:lnTo>
                    <a:pt x="67" y="7920"/>
                  </a:lnTo>
                  <a:cubicBezTo>
                    <a:pt x="1" y="7986"/>
                    <a:pt x="34" y="8120"/>
                    <a:pt x="134" y="8187"/>
                  </a:cubicBezTo>
                  <a:cubicBezTo>
                    <a:pt x="167" y="8220"/>
                    <a:pt x="201" y="8220"/>
                    <a:pt x="234" y="8253"/>
                  </a:cubicBezTo>
                  <a:cubicBezTo>
                    <a:pt x="301" y="8220"/>
                    <a:pt x="368" y="8187"/>
                    <a:pt x="434" y="8153"/>
                  </a:cubicBezTo>
                  <a:lnTo>
                    <a:pt x="5838" y="314"/>
                  </a:lnTo>
                  <a:cubicBezTo>
                    <a:pt x="5905" y="214"/>
                    <a:pt x="5871" y="81"/>
                    <a:pt x="5771" y="47"/>
                  </a:cubicBezTo>
                  <a:cubicBezTo>
                    <a:pt x="5741" y="17"/>
                    <a:pt x="5698" y="1"/>
                    <a:pt x="56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4"/>
            <p:cNvSpPr/>
            <p:nvPr/>
          </p:nvSpPr>
          <p:spPr>
            <a:xfrm>
              <a:off x="5861848" y="2410994"/>
              <a:ext cx="85642" cy="74560"/>
            </a:xfrm>
            <a:custGeom>
              <a:avLst/>
              <a:gdLst/>
              <a:ahLst/>
              <a:cxnLst/>
              <a:rect l="l" t="t" r="r" b="b"/>
              <a:pathLst>
                <a:path w="5572" h="4851" extrusionOk="0">
                  <a:moveTo>
                    <a:pt x="5351" y="0"/>
                  </a:moveTo>
                  <a:cubicBezTo>
                    <a:pt x="5301" y="0"/>
                    <a:pt x="5250" y="17"/>
                    <a:pt x="5205" y="47"/>
                  </a:cubicBezTo>
                  <a:lnTo>
                    <a:pt x="68" y="4483"/>
                  </a:lnTo>
                  <a:cubicBezTo>
                    <a:pt x="1" y="4583"/>
                    <a:pt x="1" y="4717"/>
                    <a:pt x="68" y="4783"/>
                  </a:cubicBezTo>
                  <a:cubicBezTo>
                    <a:pt x="101" y="4817"/>
                    <a:pt x="168" y="4850"/>
                    <a:pt x="234" y="4850"/>
                  </a:cubicBezTo>
                  <a:cubicBezTo>
                    <a:pt x="268" y="4850"/>
                    <a:pt x="301" y="4850"/>
                    <a:pt x="334" y="4817"/>
                  </a:cubicBezTo>
                  <a:lnTo>
                    <a:pt x="5471" y="380"/>
                  </a:lnTo>
                  <a:cubicBezTo>
                    <a:pt x="5572" y="280"/>
                    <a:pt x="5572" y="147"/>
                    <a:pt x="5505" y="80"/>
                  </a:cubicBezTo>
                  <a:cubicBezTo>
                    <a:pt x="5468" y="25"/>
                    <a:pt x="5411" y="0"/>
                    <a:pt x="53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4"/>
            <p:cNvSpPr/>
            <p:nvPr/>
          </p:nvSpPr>
          <p:spPr>
            <a:xfrm>
              <a:off x="5964397" y="2293198"/>
              <a:ext cx="89607" cy="100059"/>
            </a:xfrm>
            <a:custGeom>
              <a:avLst/>
              <a:gdLst/>
              <a:ahLst/>
              <a:cxnLst/>
              <a:rect l="l" t="t" r="r" b="b"/>
              <a:pathLst>
                <a:path w="5830" h="6510" extrusionOk="0">
                  <a:moveTo>
                    <a:pt x="5517" y="1"/>
                  </a:moveTo>
                  <a:cubicBezTo>
                    <a:pt x="5465" y="1"/>
                    <a:pt x="5413" y="22"/>
                    <a:pt x="5371" y="72"/>
                  </a:cubicBezTo>
                  <a:lnTo>
                    <a:pt x="100" y="6143"/>
                  </a:lnTo>
                  <a:cubicBezTo>
                    <a:pt x="0" y="6276"/>
                    <a:pt x="100" y="6510"/>
                    <a:pt x="267" y="6510"/>
                  </a:cubicBezTo>
                  <a:cubicBezTo>
                    <a:pt x="334" y="6476"/>
                    <a:pt x="367" y="6476"/>
                    <a:pt x="434" y="6410"/>
                  </a:cubicBezTo>
                  <a:lnTo>
                    <a:pt x="5704" y="339"/>
                  </a:lnTo>
                  <a:cubicBezTo>
                    <a:pt x="5829" y="189"/>
                    <a:pt x="5673" y="1"/>
                    <a:pt x="55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6066423" y="2285052"/>
              <a:ext cx="93327" cy="55916"/>
            </a:xfrm>
            <a:custGeom>
              <a:avLst/>
              <a:gdLst/>
              <a:ahLst/>
              <a:cxnLst/>
              <a:rect l="l" t="t" r="r" b="b"/>
              <a:pathLst>
                <a:path w="6072" h="3638" extrusionOk="0">
                  <a:moveTo>
                    <a:pt x="229" y="0"/>
                  </a:moveTo>
                  <a:cubicBezTo>
                    <a:pt x="167" y="0"/>
                    <a:pt x="110" y="37"/>
                    <a:pt x="67" y="101"/>
                  </a:cubicBezTo>
                  <a:cubicBezTo>
                    <a:pt x="0" y="202"/>
                    <a:pt x="34" y="335"/>
                    <a:pt x="134" y="402"/>
                  </a:cubicBezTo>
                  <a:lnTo>
                    <a:pt x="5704" y="3604"/>
                  </a:lnTo>
                  <a:cubicBezTo>
                    <a:pt x="5738" y="3637"/>
                    <a:pt x="5771" y="3637"/>
                    <a:pt x="5838" y="3637"/>
                  </a:cubicBezTo>
                  <a:cubicBezTo>
                    <a:pt x="5905" y="3637"/>
                    <a:pt x="5971" y="3604"/>
                    <a:pt x="6005" y="3571"/>
                  </a:cubicBezTo>
                  <a:cubicBezTo>
                    <a:pt x="6071" y="3471"/>
                    <a:pt x="6038" y="3337"/>
                    <a:pt x="5938" y="3270"/>
                  </a:cubicBezTo>
                  <a:lnTo>
                    <a:pt x="334" y="35"/>
                  </a:lnTo>
                  <a:cubicBezTo>
                    <a:pt x="299" y="11"/>
                    <a:pt x="263" y="0"/>
                    <a:pt x="2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4"/>
            <p:cNvSpPr/>
            <p:nvPr/>
          </p:nvSpPr>
          <p:spPr>
            <a:xfrm>
              <a:off x="6174090" y="2260522"/>
              <a:ext cx="86902" cy="74806"/>
            </a:xfrm>
            <a:custGeom>
              <a:avLst/>
              <a:gdLst/>
              <a:ahLst/>
              <a:cxnLst/>
              <a:rect l="l" t="t" r="r" b="b"/>
              <a:pathLst>
                <a:path w="5654" h="4867" extrusionOk="0">
                  <a:moveTo>
                    <a:pt x="5343" y="1"/>
                  </a:moveTo>
                  <a:cubicBezTo>
                    <a:pt x="5297" y="1"/>
                    <a:pt x="5248" y="19"/>
                    <a:pt x="5204" y="63"/>
                  </a:cubicBezTo>
                  <a:lnTo>
                    <a:pt x="67" y="4499"/>
                  </a:lnTo>
                  <a:cubicBezTo>
                    <a:pt x="0" y="4566"/>
                    <a:pt x="0" y="4700"/>
                    <a:pt x="67" y="4800"/>
                  </a:cubicBezTo>
                  <a:cubicBezTo>
                    <a:pt x="134" y="4833"/>
                    <a:pt x="167" y="4866"/>
                    <a:pt x="234" y="4866"/>
                  </a:cubicBezTo>
                  <a:cubicBezTo>
                    <a:pt x="267" y="4866"/>
                    <a:pt x="334" y="4833"/>
                    <a:pt x="367" y="4833"/>
                  </a:cubicBezTo>
                  <a:lnTo>
                    <a:pt x="5471" y="363"/>
                  </a:lnTo>
                  <a:cubicBezTo>
                    <a:pt x="5653" y="233"/>
                    <a:pt x="5510" y="1"/>
                    <a:pt x="53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4"/>
            <p:cNvSpPr/>
            <p:nvPr/>
          </p:nvSpPr>
          <p:spPr>
            <a:xfrm>
              <a:off x="6273549" y="2056208"/>
              <a:ext cx="95386" cy="183748"/>
            </a:xfrm>
            <a:custGeom>
              <a:avLst/>
              <a:gdLst/>
              <a:ahLst/>
              <a:cxnLst/>
              <a:rect l="l" t="t" r="r" b="b"/>
              <a:pathLst>
                <a:path w="6206" h="11955" extrusionOk="0">
                  <a:moveTo>
                    <a:pt x="5959" y="1"/>
                  </a:moveTo>
                  <a:cubicBezTo>
                    <a:pt x="5878" y="1"/>
                    <a:pt x="5796" y="38"/>
                    <a:pt x="5771" y="113"/>
                  </a:cubicBezTo>
                  <a:lnTo>
                    <a:pt x="67" y="11655"/>
                  </a:lnTo>
                  <a:cubicBezTo>
                    <a:pt x="1" y="11755"/>
                    <a:pt x="67" y="11855"/>
                    <a:pt x="167" y="11922"/>
                  </a:cubicBezTo>
                  <a:cubicBezTo>
                    <a:pt x="167" y="11922"/>
                    <a:pt x="201" y="11955"/>
                    <a:pt x="234" y="11955"/>
                  </a:cubicBezTo>
                  <a:cubicBezTo>
                    <a:pt x="334" y="11955"/>
                    <a:pt x="401" y="11888"/>
                    <a:pt x="434" y="11822"/>
                  </a:cubicBezTo>
                  <a:lnTo>
                    <a:pt x="6138" y="313"/>
                  </a:lnTo>
                  <a:cubicBezTo>
                    <a:pt x="6205" y="180"/>
                    <a:pt x="6138" y="80"/>
                    <a:pt x="6038" y="13"/>
                  </a:cubicBezTo>
                  <a:cubicBezTo>
                    <a:pt x="6013" y="5"/>
                    <a:pt x="5986" y="1"/>
                    <a:pt x="5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6381739" y="1986997"/>
              <a:ext cx="86149" cy="51474"/>
            </a:xfrm>
            <a:custGeom>
              <a:avLst/>
              <a:gdLst/>
              <a:ahLst/>
              <a:cxnLst/>
              <a:rect l="l" t="t" r="r" b="b"/>
              <a:pathLst>
                <a:path w="5605" h="3349" extrusionOk="0">
                  <a:moveTo>
                    <a:pt x="5350" y="0"/>
                  </a:moveTo>
                  <a:cubicBezTo>
                    <a:pt x="5323" y="0"/>
                    <a:pt x="5295" y="5"/>
                    <a:pt x="5270" y="13"/>
                  </a:cubicBezTo>
                  <a:lnTo>
                    <a:pt x="200" y="2948"/>
                  </a:lnTo>
                  <a:cubicBezTo>
                    <a:pt x="0" y="3048"/>
                    <a:pt x="100" y="3315"/>
                    <a:pt x="300" y="3349"/>
                  </a:cubicBezTo>
                  <a:cubicBezTo>
                    <a:pt x="334" y="3349"/>
                    <a:pt x="367" y="3315"/>
                    <a:pt x="400" y="3315"/>
                  </a:cubicBezTo>
                  <a:lnTo>
                    <a:pt x="5504" y="380"/>
                  </a:lnTo>
                  <a:cubicBezTo>
                    <a:pt x="5571" y="313"/>
                    <a:pt x="5604" y="213"/>
                    <a:pt x="5571" y="113"/>
                  </a:cubicBezTo>
                  <a:cubicBezTo>
                    <a:pt x="5521" y="38"/>
                    <a:pt x="5433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4"/>
            <p:cNvSpPr/>
            <p:nvPr/>
          </p:nvSpPr>
          <p:spPr>
            <a:xfrm>
              <a:off x="6481705" y="1786127"/>
              <a:ext cx="95755" cy="183134"/>
            </a:xfrm>
            <a:custGeom>
              <a:avLst/>
              <a:gdLst/>
              <a:ahLst/>
              <a:cxnLst/>
              <a:rect l="l" t="t" r="r" b="b"/>
              <a:pathLst>
                <a:path w="6230" h="11915" extrusionOk="0">
                  <a:moveTo>
                    <a:pt x="5918" y="1"/>
                  </a:moveTo>
                  <a:cubicBezTo>
                    <a:pt x="5852" y="1"/>
                    <a:pt x="5793" y="31"/>
                    <a:pt x="5771" y="106"/>
                  </a:cubicBezTo>
                  <a:lnTo>
                    <a:pt x="67" y="11614"/>
                  </a:lnTo>
                  <a:cubicBezTo>
                    <a:pt x="1" y="11714"/>
                    <a:pt x="67" y="11848"/>
                    <a:pt x="167" y="11881"/>
                  </a:cubicBezTo>
                  <a:cubicBezTo>
                    <a:pt x="201" y="11914"/>
                    <a:pt x="234" y="11914"/>
                    <a:pt x="268" y="11914"/>
                  </a:cubicBezTo>
                  <a:cubicBezTo>
                    <a:pt x="334" y="11914"/>
                    <a:pt x="401" y="11848"/>
                    <a:pt x="434" y="11781"/>
                  </a:cubicBezTo>
                  <a:lnTo>
                    <a:pt x="6138" y="273"/>
                  </a:lnTo>
                  <a:cubicBezTo>
                    <a:pt x="6229" y="137"/>
                    <a:pt x="6058" y="1"/>
                    <a:pt x="59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4"/>
            <p:cNvSpPr/>
            <p:nvPr/>
          </p:nvSpPr>
          <p:spPr>
            <a:xfrm>
              <a:off x="5419392" y="287896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3" y="427"/>
                  </a:moveTo>
                  <a:cubicBezTo>
                    <a:pt x="1620" y="427"/>
                    <a:pt x="1807" y="616"/>
                    <a:pt x="1735" y="855"/>
                  </a:cubicBezTo>
                  <a:cubicBezTo>
                    <a:pt x="1702" y="1356"/>
                    <a:pt x="1435" y="1823"/>
                    <a:pt x="1001" y="2123"/>
                  </a:cubicBezTo>
                  <a:cubicBezTo>
                    <a:pt x="917" y="2186"/>
                    <a:pt x="832" y="2210"/>
                    <a:pt x="748" y="2210"/>
                  </a:cubicBezTo>
                  <a:cubicBezTo>
                    <a:pt x="699" y="2210"/>
                    <a:pt x="650" y="2202"/>
                    <a:pt x="601" y="2190"/>
                  </a:cubicBezTo>
                  <a:cubicBezTo>
                    <a:pt x="501" y="2123"/>
                    <a:pt x="468" y="1990"/>
                    <a:pt x="468" y="1823"/>
                  </a:cubicBezTo>
                  <a:cubicBezTo>
                    <a:pt x="501" y="1289"/>
                    <a:pt x="768" y="822"/>
                    <a:pt x="1202" y="522"/>
                  </a:cubicBezTo>
                  <a:cubicBezTo>
                    <a:pt x="1267" y="456"/>
                    <a:pt x="1346" y="427"/>
                    <a:pt x="1423" y="427"/>
                  </a:cubicBezTo>
                  <a:close/>
                  <a:moveTo>
                    <a:pt x="1432" y="1"/>
                  </a:moveTo>
                  <a:cubicBezTo>
                    <a:pt x="1285" y="1"/>
                    <a:pt x="1135" y="48"/>
                    <a:pt x="1001" y="155"/>
                  </a:cubicBezTo>
                  <a:cubicBezTo>
                    <a:pt x="434" y="522"/>
                    <a:pt x="67" y="1122"/>
                    <a:pt x="34" y="1823"/>
                  </a:cubicBezTo>
                  <a:cubicBezTo>
                    <a:pt x="1" y="2090"/>
                    <a:pt x="134" y="2390"/>
                    <a:pt x="401" y="2523"/>
                  </a:cubicBezTo>
                  <a:cubicBezTo>
                    <a:pt x="501" y="2590"/>
                    <a:pt x="601" y="2623"/>
                    <a:pt x="701" y="2623"/>
                  </a:cubicBezTo>
                  <a:cubicBezTo>
                    <a:pt x="868" y="2623"/>
                    <a:pt x="1035" y="2590"/>
                    <a:pt x="1202" y="2490"/>
                  </a:cubicBezTo>
                  <a:cubicBezTo>
                    <a:pt x="1769" y="2123"/>
                    <a:pt x="2136" y="1523"/>
                    <a:pt x="2136" y="822"/>
                  </a:cubicBezTo>
                  <a:cubicBezTo>
                    <a:pt x="2209" y="358"/>
                    <a:pt x="1834" y="1"/>
                    <a:pt x="14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5523478" y="2713368"/>
              <a:ext cx="34460" cy="40838"/>
            </a:xfrm>
            <a:custGeom>
              <a:avLst/>
              <a:gdLst/>
              <a:ahLst/>
              <a:cxnLst/>
              <a:rect l="l" t="t" r="r" b="b"/>
              <a:pathLst>
                <a:path w="2242" h="2657" extrusionOk="0">
                  <a:moveTo>
                    <a:pt x="1439" y="452"/>
                  </a:moveTo>
                  <a:cubicBezTo>
                    <a:pt x="1495" y="452"/>
                    <a:pt x="1550" y="463"/>
                    <a:pt x="1601" y="488"/>
                  </a:cubicBezTo>
                  <a:cubicBezTo>
                    <a:pt x="1701" y="555"/>
                    <a:pt x="1735" y="688"/>
                    <a:pt x="1735" y="855"/>
                  </a:cubicBezTo>
                  <a:cubicBezTo>
                    <a:pt x="1701" y="1355"/>
                    <a:pt x="1435" y="1856"/>
                    <a:pt x="1001" y="2156"/>
                  </a:cubicBezTo>
                  <a:cubicBezTo>
                    <a:pt x="903" y="2205"/>
                    <a:pt x="806" y="2236"/>
                    <a:pt x="708" y="2236"/>
                  </a:cubicBezTo>
                  <a:cubicBezTo>
                    <a:pt x="672" y="2236"/>
                    <a:pt x="636" y="2232"/>
                    <a:pt x="601" y="2223"/>
                  </a:cubicBezTo>
                  <a:cubicBezTo>
                    <a:pt x="501" y="2123"/>
                    <a:pt x="434" y="1989"/>
                    <a:pt x="467" y="1856"/>
                  </a:cubicBezTo>
                  <a:cubicBezTo>
                    <a:pt x="501" y="1322"/>
                    <a:pt x="767" y="855"/>
                    <a:pt x="1201" y="555"/>
                  </a:cubicBezTo>
                  <a:lnTo>
                    <a:pt x="1201" y="521"/>
                  </a:lnTo>
                  <a:cubicBezTo>
                    <a:pt x="1263" y="480"/>
                    <a:pt x="1350" y="452"/>
                    <a:pt x="1439" y="452"/>
                  </a:cubicBezTo>
                  <a:close/>
                  <a:moveTo>
                    <a:pt x="1434" y="1"/>
                  </a:moveTo>
                  <a:cubicBezTo>
                    <a:pt x="1285" y="1"/>
                    <a:pt x="1134" y="48"/>
                    <a:pt x="1001" y="154"/>
                  </a:cubicBezTo>
                  <a:cubicBezTo>
                    <a:pt x="434" y="521"/>
                    <a:pt x="67" y="1155"/>
                    <a:pt x="34" y="1822"/>
                  </a:cubicBezTo>
                  <a:cubicBezTo>
                    <a:pt x="0" y="2123"/>
                    <a:pt x="167" y="2389"/>
                    <a:pt x="400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23"/>
                    <a:pt x="1068" y="2590"/>
                    <a:pt x="1201" y="2489"/>
                  </a:cubicBezTo>
                  <a:cubicBezTo>
                    <a:pt x="1768" y="2123"/>
                    <a:pt x="2102" y="1522"/>
                    <a:pt x="2168" y="855"/>
                  </a:cubicBezTo>
                  <a:cubicBezTo>
                    <a:pt x="2242" y="365"/>
                    <a:pt x="1847" y="1"/>
                    <a:pt x="14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4"/>
            <p:cNvSpPr/>
            <p:nvPr/>
          </p:nvSpPr>
          <p:spPr>
            <a:xfrm>
              <a:off x="5627548" y="2743309"/>
              <a:ext cx="34091" cy="40623"/>
            </a:xfrm>
            <a:custGeom>
              <a:avLst/>
              <a:gdLst/>
              <a:ahLst/>
              <a:cxnLst/>
              <a:rect l="l" t="t" r="r" b="b"/>
              <a:pathLst>
                <a:path w="2218" h="2643" extrusionOk="0">
                  <a:moveTo>
                    <a:pt x="1468" y="441"/>
                  </a:moveTo>
                  <a:lnTo>
                    <a:pt x="1468" y="475"/>
                  </a:lnTo>
                  <a:cubicBezTo>
                    <a:pt x="1480" y="464"/>
                    <a:pt x="1494" y="460"/>
                    <a:pt x="1510" y="460"/>
                  </a:cubicBezTo>
                  <a:cubicBezTo>
                    <a:pt x="1543" y="460"/>
                    <a:pt x="1580" y="475"/>
                    <a:pt x="1602" y="475"/>
                  </a:cubicBezTo>
                  <a:cubicBezTo>
                    <a:pt x="1702" y="575"/>
                    <a:pt x="1769" y="708"/>
                    <a:pt x="1735" y="842"/>
                  </a:cubicBezTo>
                  <a:cubicBezTo>
                    <a:pt x="1702" y="1375"/>
                    <a:pt x="1435" y="1842"/>
                    <a:pt x="1001" y="2143"/>
                  </a:cubicBezTo>
                  <a:cubicBezTo>
                    <a:pt x="928" y="2191"/>
                    <a:pt x="819" y="2222"/>
                    <a:pt x="714" y="2222"/>
                  </a:cubicBezTo>
                  <a:cubicBezTo>
                    <a:pt x="675" y="2222"/>
                    <a:pt x="637" y="2218"/>
                    <a:pt x="601" y="2209"/>
                  </a:cubicBezTo>
                  <a:cubicBezTo>
                    <a:pt x="501" y="2109"/>
                    <a:pt x="434" y="1976"/>
                    <a:pt x="468" y="1842"/>
                  </a:cubicBezTo>
                  <a:cubicBezTo>
                    <a:pt x="501" y="1309"/>
                    <a:pt x="768" y="842"/>
                    <a:pt x="1202" y="541"/>
                  </a:cubicBezTo>
                  <a:cubicBezTo>
                    <a:pt x="1302" y="475"/>
                    <a:pt x="1368" y="475"/>
                    <a:pt x="1468" y="441"/>
                  </a:cubicBezTo>
                  <a:close/>
                  <a:moveTo>
                    <a:pt x="1451" y="0"/>
                  </a:moveTo>
                  <a:cubicBezTo>
                    <a:pt x="1298" y="0"/>
                    <a:pt x="1141" y="54"/>
                    <a:pt x="1001" y="175"/>
                  </a:cubicBezTo>
                  <a:cubicBezTo>
                    <a:pt x="434" y="541"/>
                    <a:pt x="67" y="1142"/>
                    <a:pt x="34" y="1842"/>
                  </a:cubicBezTo>
                  <a:cubicBezTo>
                    <a:pt x="1" y="2109"/>
                    <a:pt x="167" y="2409"/>
                    <a:pt x="401" y="2543"/>
                  </a:cubicBezTo>
                  <a:cubicBezTo>
                    <a:pt x="501" y="2610"/>
                    <a:pt x="601" y="2643"/>
                    <a:pt x="735" y="2643"/>
                  </a:cubicBezTo>
                  <a:cubicBezTo>
                    <a:pt x="901" y="2643"/>
                    <a:pt x="1068" y="2576"/>
                    <a:pt x="1202" y="2476"/>
                  </a:cubicBezTo>
                  <a:cubicBezTo>
                    <a:pt x="1769" y="2109"/>
                    <a:pt x="2136" y="1509"/>
                    <a:pt x="2169" y="842"/>
                  </a:cubicBezTo>
                  <a:cubicBezTo>
                    <a:pt x="2217" y="360"/>
                    <a:pt x="1848" y="0"/>
                    <a:pt x="14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4"/>
            <p:cNvSpPr/>
            <p:nvPr/>
          </p:nvSpPr>
          <p:spPr>
            <a:xfrm>
              <a:off x="5732141" y="2623638"/>
              <a:ext cx="33583" cy="40331"/>
            </a:xfrm>
            <a:custGeom>
              <a:avLst/>
              <a:gdLst/>
              <a:ahLst/>
              <a:cxnLst/>
              <a:rect l="l" t="t" r="r" b="b"/>
              <a:pathLst>
                <a:path w="2185" h="2624" extrusionOk="0">
                  <a:moveTo>
                    <a:pt x="1406" y="452"/>
                  </a:moveTo>
                  <a:cubicBezTo>
                    <a:pt x="1462" y="452"/>
                    <a:pt x="1517" y="463"/>
                    <a:pt x="1568" y="489"/>
                  </a:cubicBezTo>
                  <a:cubicBezTo>
                    <a:pt x="1668" y="555"/>
                    <a:pt x="1735" y="689"/>
                    <a:pt x="1702" y="855"/>
                  </a:cubicBezTo>
                  <a:cubicBezTo>
                    <a:pt x="1668" y="1356"/>
                    <a:pt x="1402" y="1823"/>
                    <a:pt x="968" y="2123"/>
                  </a:cubicBezTo>
                  <a:cubicBezTo>
                    <a:pt x="901" y="2190"/>
                    <a:pt x="821" y="2218"/>
                    <a:pt x="743" y="2218"/>
                  </a:cubicBezTo>
                  <a:cubicBezTo>
                    <a:pt x="547" y="2218"/>
                    <a:pt x="363" y="2038"/>
                    <a:pt x="434" y="1823"/>
                  </a:cubicBezTo>
                  <a:cubicBezTo>
                    <a:pt x="468" y="1289"/>
                    <a:pt x="734" y="822"/>
                    <a:pt x="1168" y="522"/>
                  </a:cubicBezTo>
                  <a:cubicBezTo>
                    <a:pt x="1230" y="481"/>
                    <a:pt x="1317" y="452"/>
                    <a:pt x="1406" y="452"/>
                  </a:cubicBezTo>
                  <a:close/>
                  <a:moveTo>
                    <a:pt x="1399" y="1"/>
                  </a:moveTo>
                  <a:cubicBezTo>
                    <a:pt x="1252" y="1"/>
                    <a:pt x="1102" y="48"/>
                    <a:pt x="968" y="155"/>
                  </a:cubicBezTo>
                  <a:cubicBezTo>
                    <a:pt x="401" y="522"/>
                    <a:pt x="34" y="1122"/>
                    <a:pt x="1" y="1789"/>
                  </a:cubicBezTo>
                  <a:cubicBezTo>
                    <a:pt x="1" y="2090"/>
                    <a:pt x="134" y="2357"/>
                    <a:pt x="367" y="2523"/>
                  </a:cubicBezTo>
                  <a:cubicBezTo>
                    <a:pt x="468" y="2590"/>
                    <a:pt x="568" y="2623"/>
                    <a:pt x="701" y="2623"/>
                  </a:cubicBezTo>
                  <a:cubicBezTo>
                    <a:pt x="868" y="2623"/>
                    <a:pt x="1035" y="2557"/>
                    <a:pt x="1168" y="2457"/>
                  </a:cubicBezTo>
                  <a:cubicBezTo>
                    <a:pt x="1735" y="2090"/>
                    <a:pt x="2102" y="1489"/>
                    <a:pt x="2135" y="822"/>
                  </a:cubicBezTo>
                  <a:cubicBezTo>
                    <a:pt x="2184" y="358"/>
                    <a:pt x="1803" y="1"/>
                    <a:pt x="1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5836227" y="2472904"/>
              <a:ext cx="33952" cy="40331"/>
            </a:xfrm>
            <a:custGeom>
              <a:avLst/>
              <a:gdLst/>
              <a:ahLst/>
              <a:cxnLst/>
              <a:rect l="l" t="t" r="r" b="b"/>
              <a:pathLst>
                <a:path w="2209" h="2624" extrusionOk="0">
                  <a:moveTo>
                    <a:pt x="1421" y="469"/>
                  </a:moveTo>
                  <a:cubicBezTo>
                    <a:pt x="1470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1" y="855"/>
                  </a:cubicBezTo>
                  <a:cubicBezTo>
                    <a:pt x="1668" y="1389"/>
                    <a:pt x="1401" y="1856"/>
                    <a:pt x="967" y="2156"/>
                  </a:cubicBezTo>
                  <a:cubicBezTo>
                    <a:pt x="906" y="2198"/>
                    <a:pt x="818" y="2226"/>
                    <a:pt x="729" y="2226"/>
                  </a:cubicBezTo>
                  <a:cubicBezTo>
                    <a:pt x="674" y="2226"/>
                    <a:pt x="618" y="2215"/>
                    <a:pt x="567" y="2190"/>
                  </a:cubicBezTo>
                  <a:cubicBezTo>
                    <a:pt x="467" y="2123"/>
                    <a:pt x="434" y="1990"/>
                    <a:pt x="434" y="1823"/>
                  </a:cubicBezTo>
                  <a:cubicBezTo>
                    <a:pt x="467" y="1322"/>
                    <a:pt x="734" y="855"/>
                    <a:pt x="1168" y="555"/>
                  </a:cubicBezTo>
                  <a:cubicBezTo>
                    <a:pt x="1252" y="492"/>
                    <a:pt x="1337" y="469"/>
                    <a:pt x="1421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1" y="48"/>
                    <a:pt x="967" y="155"/>
                  </a:cubicBezTo>
                  <a:cubicBezTo>
                    <a:pt x="400" y="522"/>
                    <a:pt x="33" y="1156"/>
                    <a:pt x="33" y="1823"/>
                  </a:cubicBezTo>
                  <a:cubicBezTo>
                    <a:pt x="0" y="2123"/>
                    <a:pt x="133" y="2390"/>
                    <a:pt x="367" y="2557"/>
                  </a:cubicBezTo>
                  <a:cubicBezTo>
                    <a:pt x="467" y="2623"/>
                    <a:pt x="567" y="2623"/>
                    <a:pt x="701" y="2623"/>
                  </a:cubicBezTo>
                  <a:cubicBezTo>
                    <a:pt x="867" y="2623"/>
                    <a:pt x="1034" y="2557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8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4"/>
            <p:cNvSpPr/>
            <p:nvPr/>
          </p:nvSpPr>
          <p:spPr>
            <a:xfrm>
              <a:off x="5940297" y="2382667"/>
              <a:ext cx="33952" cy="40838"/>
            </a:xfrm>
            <a:custGeom>
              <a:avLst/>
              <a:gdLst/>
              <a:ahLst/>
              <a:cxnLst/>
              <a:rect l="l" t="t" r="r" b="b"/>
              <a:pathLst>
                <a:path w="2209" h="2657" extrusionOk="0">
                  <a:moveTo>
                    <a:pt x="1422" y="469"/>
                  </a:moveTo>
                  <a:cubicBezTo>
                    <a:pt x="1471" y="469"/>
                    <a:pt x="1519" y="476"/>
                    <a:pt x="1568" y="489"/>
                  </a:cubicBezTo>
                  <a:cubicBezTo>
                    <a:pt x="1668" y="589"/>
                    <a:pt x="1735" y="722"/>
                    <a:pt x="1702" y="856"/>
                  </a:cubicBezTo>
                  <a:cubicBezTo>
                    <a:pt x="1668" y="1389"/>
                    <a:pt x="1402" y="1856"/>
                    <a:pt x="968" y="2157"/>
                  </a:cubicBezTo>
                  <a:cubicBezTo>
                    <a:pt x="895" y="2205"/>
                    <a:pt x="786" y="2236"/>
                    <a:pt x="680" y="2236"/>
                  </a:cubicBezTo>
                  <a:cubicBezTo>
                    <a:pt x="642" y="2236"/>
                    <a:pt x="603" y="2232"/>
                    <a:pt x="568" y="2223"/>
                  </a:cubicBezTo>
                  <a:cubicBezTo>
                    <a:pt x="468" y="2123"/>
                    <a:pt x="434" y="1990"/>
                    <a:pt x="434" y="1856"/>
                  </a:cubicBezTo>
                  <a:cubicBezTo>
                    <a:pt x="468" y="1323"/>
                    <a:pt x="734" y="856"/>
                    <a:pt x="1168" y="555"/>
                  </a:cubicBezTo>
                  <a:cubicBezTo>
                    <a:pt x="1253" y="492"/>
                    <a:pt x="1337" y="469"/>
                    <a:pt x="1422" y="469"/>
                  </a:cubicBezTo>
                  <a:close/>
                  <a:moveTo>
                    <a:pt x="1404" y="1"/>
                  </a:moveTo>
                  <a:cubicBezTo>
                    <a:pt x="1254" y="1"/>
                    <a:pt x="1102" y="48"/>
                    <a:pt x="968" y="155"/>
                  </a:cubicBezTo>
                  <a:cubicBezTo>
                    <a:pt x="401" y="522"/>
                    <a:pt x="34" y="1156"/>
                    <a:pt x="34" y="1823"/>
                  </a:cubicBezTo>
                  <a:cubicBezTo>
                    <a:pt x="1" y="2123"/>
                    <a:pt x="134" y="2390"/>
                    <a:pt x="367" y="2557"/>
                  </a:cubicBezTo>
                  <a:cubicBezTo>
                    <a:pt x="468" y="2624"/>
                    <a:pt x="568" y="2657"/>
                    <a:pt x="701" y="2657"/>
                  </a:cubicBezTo>
                  <a:cubicBezTo>
                    <a:pt x="868" y="2624"/>
                    <a:pt x="1035" y="2590"/>
                    <a:pt x="1168" y="2490"/>
                  </a:cubicBezTo>
                  <a:cubicBezTo>
                    <a:pt x="1735" y="2123"/>
                    <a:pt x="2102" y="1489"/>
                    <a:pt x="2135" y="822"/>
                  </a:cubicBezTo>
                  <a:cubicBezTo>
                    <a:pt x="2209" y="358"/>
                    <a:pt x="1816" y="1"/>
                    <a:pt x="14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4"/>
            <p:cNvSpPr/>
            <p:nvPr/>
          </p:nvSpPr>
          <p:spPr>
            <a:xfrm>
              <a:off x="6148453" y="2323108"/>
              <a:ext cx="33937" cy="39901"/>
            </a:xfrm>
            <a:custGeom>
              <a:avLst/>
              <a:gdLst/>
              <a:ahLst/>
              <a:cxnLst/>
              <a:rect l="l" t="t" r="r" b="b"/>
              <a:pathLst>
                <a:path w="2208" h="2596" extrusionOk="0">
                  <a:moveTo>
                    <a:pt x="1468" y="427"/>
                  </a:moveTo>
                  <a:cubicBezTo>
                    <a:pt x="1502" y="427"/>
                    <a:pt x="1535" y="427"/>
                    <a:pt x="1568" y="461"/>
                  </a:cubicBezTo>
                  <a:cubicBezTo>
                    <a:pt x="1668" y="528"/>
                    <a:pt x="1735" y="661"/>
                    <a:pt x="1735" y="828"/>
                  </a:cubicBezTo>
                  <a:cubicBezTo>
                    <a:pt x="1702" y="1328"/>
                    <a:pt x="1402" y="1795"/>
                    <a:pt x="968" y="2095"/>
                  </a:cubicBezTo>
                  <a:cubicBezTo>
                    <a:pt x="904" y="2159"/>
                    <a:pt x="828" y="2182"/>
                    <a:pt x="746" y="2182"/>
                  </a:cubicBezTo>
                  <a:cubicBezTo>
                    <a:pt x="699" y="2182"/>
                    <a:pt x="650" y="2174"/>
                    <a:pt x="601" y="2162"/>
                  </a:cubicBezTo>
                  <a:cubicBezTo>
                    <a:pt x="468" y="2062"/>
                    <a:pt x="434" y="1929"/>
                    <a:pt x="434" y="1795"/>
                  </a:cubicBezTo>
                  <a:cubicBezTo>
                    <a:pt x="468" y="1261"/>
                    <a:pt x="768" y="794"/>
                    <a:pt x="1201" y="494"/>
                  </a:cubicBezTo>
                  <a:cubicBezTo>
                    <a:pt x="1268" y="461"/>
                    <a:pt x="1368" y="427"/>
                    <a:pt x="1468" y="427"/>
                  </a:cubicBezTo>
                  <a:close/>
                  <a:moveTo>
                    <a:pt x="1433" y="1"/>
                  </a:moveTo>
                  <a:cubicBezTo>
                    <a:pt x="1277" y="1"/>
                    <a:pt x="1115" y="50"/>
                    <a:pt x="968" y="161"/>
                  </a:cubicBezTo>
                  <a:cubicBezTo>
                    <a:pt x="401" y="494"/>
                    <a:pt x="67" y="1128"/>
                    <a:pt x="34" y="1795"/>
                  </a:cubicBezTo>
                  <a:cubicBezTo>
                    <a:pt x="1" y="2095"/>
                    <a:pt x="134" y="2362"/>
                    <a:pt x="367" y="2529"/>
                  </a:cubicBezTo>
                  <a:cubicBezTo>
                    <a:pt x="468" y="2562"/>
                    <a:pt x="601" y="2596"/>
                    <a:pt x="701" y="2596"/>
                  </a:cubicBezTo>
                  <a:cubicBezTo>
                    <a:pt x="868" y="2596"/>
                    <a:pt x="1035" y="2562"/>
                    <a:pt x="1201" y="2496"/>
                  </a:cubicBezTo>
                  <a:cubicBezTo>
                    <a:pt x="1768" y="2095"/>
                    <a:pt x="2102" y="1495"/>
                    <a:pt x="2135" y="828"/>
                  </a:cubicBezTo>
                  <a:cubicBezTo>
                    <a:pt x="2208" y="344"/>
                    <a:pt x="1842" y="1"/>
                    <a:pt x="14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6252538" y="2232656"/>
              <a:ext cx="33937" cy="40116"/>
            </a:xfrm>
            <a:custGeom>
              <a:avLst/>
              <a:gdLst/>
              <a:ahLst/>
              <a:cxnLst/>
              <a:rect l="l" t="t" r="r" b="b"/>
              <a:pathLst>
                <a:path w="2208" h="2610" extrusionOk="0">
                  <a:moveTo>
                    <a:pt x="1423" y="455"/>
                  </a:moveTo>
                  <a:cubicBezTo>
                    <a:pt x="1470" y="455"/>
                    <a:pt x="1519" y="463"/>
                    <a:pt x="1568" y="475"/>
                  </a:cubicBezTo>
                  <a:cubicBezTo>
                    <a:pt x="1701" y="575"/>
                    <a:pt x="1735" y="708"/>
                    <a:pt x="1735" y="842"/>
                  </a:cubicBezTo>
                  <a:cubicBezTo>
                    <a:pt x="1701" y="1376"/>
                    <a:pt x="1401" y="1843"/>
                    <a:pt x="967" y="2143"/>
                  </a:cubicBezTo>
                  <a:cubicBezTo>
                    <a:pt x="901" y="2209"/>
                    <a:pt x="824" y="2238"/>
                    <a:pt x="749" y="2238"/>
                  </a:cubicBezTo>
                  <a:cubicBezTo>
                    <a:pt x="560" y="2238"/>
                    <a:pt x="386" y="2057"/>
                    <a:pt x="434" y="1843"/>
                  </a:cubicBezTo>
                  <a:cubicBezTo>
                    <a:pt x="467" y="1309"/>
                    <a:pt x="767" y="842"/>
                    <a:pt x="1201" y="542"/>
                  </a:cubicBezTo>
                  <a:cubicBezTo>
                    <a:pt x="1264" y="478"/>
                    <a:pt x="1341" y="455"/>
                    <a:pt x="1423" y="455"/>
                  </a:cubicBez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09"/>
                    <a:pt x="133" y="2376"/>
                    <a:pt x="400" y="2543"/>
                  </a:cubicBezTo>
                  <a:cubicBezTo>
                    <a:pt x="467" y="2610"/>
                    <a:pt x="600" y="2610"/>
                    <a:pt x="701" y="2610"/>
                  </a:cubicBezTo>
                  <a:cubicBezTo>
                    <a:pt x="867" y="2610"/>
                    <a:pt x="1034" y="2576"/>
                    <a:pt x="1201" y="2476"/>
                  </a:cubicBezTo>
                  <a:cubicBezTo>
                    <a:pt x="1768" y="2109"/>
                    <a:pt x="2102" y="1509"/>
                    <a:pt x="2135" y="842"/>
                  </a:cubicBezTo>
                  <a:cubicBezTo>
                    <a:pt x="2207" y="360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4"/>
            <p:cNvSpPr/>
            <p:nvPr/>
          </p:nvSpPr>
          <p:spPr>
            <a:xfrm>
              <a:off x="6460694" y="1962344"/>
              <a:ext cx="33338" cy="40239"/>
            </a:xfrm>
            <a:custGeom>
              <a:avLst/>
              <a:gdLst/>
              <a:ahLst/>
              <a:cxnLst/>
              <a:rect l="l" t="t" r="r" b="b"/>
              <a:pathLst>
                <a:path w="2169" h="2618" extrusionOk="0">
                  <a:moveTo>
                    <a:pt x="1489" y="436"/>
                  </a:moveTo>
                  <a:cubicBezTo>
                    <a:pt x="1527" y="436"/>
                    <a:pt x="1565" y="440"/>
                    <a:pt x="1601" y="449"/>
                  </a:cubicBezTo>
                  <a:cubicBezTo>
                    <a:pt x="1701" y="549"/>
                    <a:pt x="1735" y="683"/>
                    <a:pt x="1735" y="816"/>
                  </a:cubicBezTo>
                  <a:cubicBezTo>
                    <a:pt x="1701" y="1350"/>
                    <a:pt x="1434" y="1817"/>
                    <a:pt x="1001" y="2117"/>
                  </a:cubicBezTo>
                  <a:cubicBezTo>
                    <a:pt x="903" y="2166"/>
                    <a:pt x="805" y="2197"/>
                    <a:pt x="708" y="2197"/>
                  </a:cubicBezTo>
                  <a:cubicBezTo>
                    <a:pt x="672" y="2197"/>
                    <a:pt x="636" y="2193"/>
                    <a:pt x="600" y="2184"/>
                  </a:cubicBezTo>
                  <a:cubicBezTo>
                    <a:pt x="500" y="2117"/>
                    <a:pt x="467" y="1984"/>
                    <a:pt x="467" y="1817"/>
                  </a:cubicBezTo>
                  <a:cubicBezTo>
                    <a:pt x="500" y="1283"/>
                    <a:pt x="767" y="816"/>
                    <a:pt x="1201" y="516"/>
                  </a:cubicBezTo>
                  <a:cubicBezTo>
                    <a:pt x="1274" y="467"/>
                    <a:pt x="1383" y="436"/>
                    <a:pt x="1489" y="436"/>
                  </a:cubicBezTo>
                  <a:close/>
                  <a:moveTo>
                    <a:pt x="1457" y="0"/>
                  </a:moveTo>
                  <a:cubicBezTo>
                    <a:pt x="1295" y="0"/>
                    <a:pt x="1137" y="52"/>
                    <a:pt x="1001" y="149"/>
                  </a:cubicBezTo>
                  <a:cubicBezTo>
                    <a:pt x="434" y="516"/>
                    <a:pt x="67" y="1117"/>
                    <a:pt x="33" y="1784"/>
                  </a:cubicBezTo>
                  <a:cubicBezTo>
                    <a:pt x="0" y="2084"/>
                    <a:pt x="133" y="2351"/>
                    <a:pt x="400" y="2518"/>
                  </a:cubicBezTo>
                  <a:cubicBezTo>
                    <a:pt x="500" y="2584"/>
                    <a:pt x="600" y="2618"/>
                    <a:pt x="701" y="2618"/>
                  </a:cubicBezTo>
                  <a:cubicBezTo>
                    <a:pt x="901" y="2584"/>
                    <a:pt x="1067" y="2551"/>
                    <a:pt x="1201" y="2451"/>
                  </a:cubicBezTo>
                  <a:cubicBezTo>
                    <a:pt x="1768" y="2084"/>
                    <a:pt x="2102" y="1483"/>
                    <a:pt x="2135" y="816"/>
                  </a:cubicBezTo>
                  <a:cubicBezTo>
                    <a:pt x="2168" y="516"/>
                    <a:pt x="2035" y="249"/>
                    <a:pt x="1801" y="82"/>
                  </a:cubicBezTo>
                  <a:cubicBezTo>
                    <a:pt x="1690" y="27"/>
                    <a:pt x="1573" y="0"/>
                    <a:pt x="14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6356609" y="2021933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41" y="459"/>
                  </a:moveTo>
                  <a:cubicBezTo>
                    <a:pt x="1632" y="459"/>
                    <a:pt x="1805" y="643"/>
                    <a:pt x="1735" y="875"/>
                  </a:cubicBezTo>
                  <a:cubicBezTo>
                    <a:pt x="1702" y="1376"/>
                    <a:pt x="1435" y="1876"/>
                    <a:pt x="1001" y="2143"/>
                  </a:cubicBezTo>
                  <a:cubicBezTo>
                    <a:pt x="930" y="2224"/>
                    <a:pt x="844" y="2259"/>
                    <a:pt x="761" y="2259"/>
                  </a:cubicBezTo>
                  <a:cubicBezTo>
                    <a:pt x="571" y="2259"/>
                    <a:pt x="398" y="2075"/>
                    <a:pt x="468" y="1843"/>
                  </a:cubicBezTo>
                  <a:cubicBezTo>
                    <a:pt x="468" y="1309"/>
                    <a:pt x="768" y="842"/>
                    <a:pt x="1201" y="575"/>
                  </a:cubicBezTo>
                  <a:cubicBezTo>
                    <a:pt x="1272" y="494"/>
                    <a:pt x="1359" y="459"/>
                    <a:pt x="1441" y="459"/>
                  </a:cubicBezTo>
                  <a:close/>
                  <a:moveTo>
                    <a:pt x="1450" y="1"/>
                  </a:moveTo>
                  <a:cubicBezTo>
                    <a:pt x="1298" y="1"/>
                    <a:pt x="1141" y="54"/>
                    <a:pt x="1001" y="175"/>
                  </a:cubicBezTo>
                  <a:cubicBezTo>
                    <a:pt x="401" y="542"/>
                    <a:pt x="67" y="1142"/>
                    <a:pt x="34" y="1843"/>
                  </a:cubicBezTo>
                  <a:cubicBezTo>
                    <a:pt x="1" y="2110"/>
                    <a:pt x="134" y="2410"/>
                    <a:pt x="401" y="2543"/>
                  </a:cubicBezTo>
                  <a:cubicBezTo>
                    <a:pt x="501" y="2610"/>
                    <a:pt x="601" y="2643"/>
                    <a:pt x="701" y="2643"/>
                  </a:cubicBezTo>
                  <a:cubicBezTo>
                    <a:pt x="868" y="2643"/>
                    <a:pt x="1035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8" y="361"/>
                    <a:pt x="1845" y="1"/>
                    <a:pt x="1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6564765" y="1752051"/>
              <a:ext cx="34091" cy="40838"/>
            </a:xfrm>
            <a:custGeom>
              <a:avLst/>
              <a:gdLst/>
              <a:ahLst/>
              <a:cxnLst/>
              <a:rect l="l" t="t" r="r" b="b"/>
              <a:pathLst>
                <a:path w="2218" h="2657" extrusionOk="0">
                  <a:moveTo>
                    <a:pt x="1468" y="455"/>
                  </a:moveTo>
                  <a:cubicBezTo>
                    <a:pt x="1502" y="455"/>
                    <a:pt x="1568" y="455"/>
                    <a:pt x="1602" y="488"/>
                  </a:cubicBezTo>
                  <a:cubicBezTo>
                    <a:pt x="1702" y="555"/>
                    <a:pt x="1768" y="688"/>
                    <a:pt x="1735" y="855"/>
                  </a:cubicBezTo>
                  <a:cubicBezTo>
                    <a:pt x="1702" y="1356"/>
                    <a:pt x="1435" y="1856"/>
                    <a:pt x="968" y="2156"/>
                  </a:cubicBezTo>
                  <a:cubicBezTo>
                    <a:pt x="906" y="2197"/>
                    <a:pt x="831" y="2226"/>
                    <a:pt x="752" y="2226"/>
                  </a:cubicBezTo>
                  <a:cubicBezTo>
                    <a:pt x="703" y="2226"/>
                    <a:pt x="652" y="2215"/>
                    <a:pt x="601" y="2189"/>
                  </a:cubicBezTo>
                  <a:cubicBezTo>
                    <a:pt x="501" y="2123"/>
                    <a:pt x="434" y="1989"/>
                    <a:pt x="468" y="1823"/>
                  </a:cubicBezTo>
                  <a:cubicBezTo>
                    <a:pt x="501" y="1322"/>
                    <a:pt x="768" y="822"/>
                    <a:pt x="1201" y="555"/>
                  </a:cubicBezTo>
                  <a:cubicBezTo>
                    <a:pt x="1268" y="488"/>
                    <a:pt x="1368" y="455"/>
                    <a:pt x="1468" y="455"/>
                  </a:cubicBezTo>
                  <a:close/>
                  <a:moveTo>
                    <a:pt x="1430" y="1"/>
                  </a:moveTo>
                  <a:cubicBezTo>
                    <a:pt x="1283" y="1"/>
                    <a:pt x="1134" y="48"/>
                    <a:pt x="1001" y="155"/>
                  </a:cubicBezTo>
                  <a:cubicBezTo>
                    <a:pt x="434" y="522"/>
                    <a:pt x="67" y="1155"/>
                    <a:pt x="34" y="1823"/>
                  </a:cubicBezTo>
                  <a:cubicBezTo>
                    <a:pt x="1" y="2123"/>
                    <a:pt x="167" y="2390"/>
                    <a:pt x="401" y="2556"/>
                  </a:cubicBezTo>
                  <a:cubicBezTo>
                    <a:pt x="501" y="2623"/>
                    <a:pt x="601" y="2656"/>
                    <a:pt x="734" y="2656"/>
                  </a:cubicBezTo>
                  <a:cubicBezTo>
                    <a:pt x="901" y="2656"/>
                    <a:pt x="1068" y="2590"/>
                    <a:pt x="1201" y="2523"/>
                  </a:cubicBezTo>
                  <a:cubicBezTo>
                    <a:pt x="1768" y="2123"/>
                    <a:pt x="2135" y="1522"/>
                    <a:pt x="2169" y="855"/>
                  </a:cubicBezTo>
                  <a:cubicBezTo>
                    <a:pt x="2218" y="365"/>
                    <a:pt x="1835" y="1"/>
                    <a:pt x="1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6044382" y="2262904"/>
              <a:ext cx="33937" cy="40638"/>
            </a:xfrm>
            <a:custGeom>
              <a:avLst/>
              <a:gdLst/>
              <a:ahLst/>
              <a:cxnLst/>
              <a:rect l="l" t="t" r="r" b="b"/>
              <a:pathLst>
                <a:path w="2208" h="2644" extrusionOk="0">
                  <a:moveTo>
                    <a:pt x="1468" y="408"/>
                  </a:moveTo>
                  <a:cubicBezTo>
                    <a:pt x="1501" y="408"/>
                    <a:pt x="1534" y="442"/>
                    <a:pt x="1568" y="475"/>
                  </a:cubicBezTo>
                  <a:cubicBezTo>
                    <a:pt x="1668" y="542"/>
                    <a:pt x="1735" y="709"/>
                    <a:pt x="1735" y="842"/>
                  </a:cubicBezTo>
                  <a:cubicBezTo>
                    <a:pt x="1701" y="1342"/>
                    <a:pt x="1401" y="1843"/>
                    <a:pt x="967" y="2110"/>
                  </a:cubicBezTo>
                  <a:cubicBezTo>
                    <a:pt x="903" y="2174"/>
                    <a:pt x="810" y="2211"/>
                    <a:pt x="726" y="2211"/>
                  </a:cubicBezTo>
                  <a:cubicBezTo>
                    <a:pt x="680" y="2211"/>
                    <a:pt x="636" y="2200"/>
                    <a:pt x="600" y="2176"/>
                  </a:cubicBezTo>
                  <a:cubicBezTo>
                    <a:pt x="467" y="2076"/>
                    <a:pt x="434" y="1943"/>
                    <a:pt x="434" y="1809"/>
                  </a:cubicBezTo>
                  <a:cubicBezTo>
                    <a:pt x="467" y="1276"/>
                    <a:pt x="734" y="809"/>
                    <a:pt x="1201" y="542"/>
                  </a:cubicBezTo>
                  <a:cubicBezTo>
                    <a:pt x="1268" y="475"/>
                    <a:pt x="1368" y="442"/>
                    <a:pt x="1468" y="442"/>
                  </a:cubicBezTo>
                  <a:lnTo>
                    <a:pt x="1468" y="408"/>
                  </a:lnTo>
                  <a:close/>
                  <a:moveTo>
                    <a:pt x="1437" y="1"/>
                  </a:moveTo>
                  <a:cubicBezTo>
                    <a:pt x="1280" y="1"/>
                    <a:pt x="1116" y="54"/>
                    <a:pt x="967" y="175"/>
                  </a:cubicBezTo>
                  <a:cubicBezTo>
                    <a:pt x="400" y="542"/>
                    <a:pt x="67" y="1142"/>
                    <a:pt x="33" y="1809"/>
                  </a:cubicBezTo>
                  <a:cubicBezTo>
                    <a:pt x="0" y="2110"/>
                    <a:pt x="133" y="2376"/>
                    <a:pt x="367" y="2543"/>
                  </a:cubicBezTo>
                  <a:cubicBezTo>
                    <a:pt x="467" y="2610"/>
                    <a:pt x="600" y="2643"/>
                    <a:pt x="701" y="2643"/>
                  </a:cubicBezTo>
                  <a:cubicBezTo>
                    <a:pt x="867" y="2643"/>
                    <a:pt x="1034" y="2577"/>
                    <a:pt x="1201" y="2510"/>
                  </a:cubicBezTo>
                  <a:cubicBezTo>
                    <a:pt x="1768" y="2143"/>
                    <a:pt x="2102" y="1509"/>
                    <a:pt x="2135" y="842"/>
                  </a:cubicBezTo>
                  <a:cubicBezTo>
                    <a:pt x="2207" y="361"/>
                    <a:pt x="1845" y="1"/>
                    <a:pt x="14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5330692" y="1648811"/>
              <a:ext cx="1253055" cy="1247921"/>
            </a:xfrm>
            <a:custGeom>
              <a:avLst/>
              <a:gdLst/>
              <a:ahLst/>
              <a:cxnLst/>
              <a:rect l="l" t="t" r="r" b="b"/>
              <a:pathLst>
                <a:path w="81526" h="81192" extrusionOk="0">
                  <a:moveTo>
                    <a:pt x="81292" y="0"/>
                  </a:moveTo>
                  <a:cubicBezTo>
                    <a:pt x="75888" y="3136"/>
                    <a:pt x="74754" y="11275"/>
                    <a:pt x="73653" y="19181"/>
                  </a:cubicBezTo>
                  <a:cubicBezTo>
                    <a:pt x="72653" y="26286"/>
                    <a:pt x="71719" y="32990"/>
                    <a:pt x="67749" y="35325"/>
                  </a:cubicBezTo>
                  <a:cubicBezTo>
                    <a:pt x="67038" y="35770"/>
                    <a:pt x="66370" y="35978"/>
                    <a:pt x="65758" y="35978"/>
                  </a:cubicBezTo>
                  <a:cubicBezTo>
                    <a:pt x="65451" y="35978"/>
                    <a:pt x="65159" y="35926"/>
                    <a:pt x="64881" y="35826"/>
                  </a:cubicBezTo>
                  <a:cubicBezTo>
                    <a:pt x="62812" y="35059"/>
                    <a:pt x="61612" y="31523"/>
                    <a:pt x="60444" y="28087"/>
                  </a:cubicBezTo>
                  <a:cubicBezTo>
                    <a:pt x="59210" y="24551"/>
                    <a:pt x="57976" y="20882"/>
                    <a:pt x="55707" y="20048"/>
                  </a:cubicBezTo>
                  <a:cubicBezTo>
                    <a:pt x="55396" y="19937"/>
                    <a:pt x="55066" y="19881"/>
                    <a:pt x="54721" y="19881"/>
                  </a:cubicBezTo>
                  <a:cubicBezTo>
                    <a:pt x="54032" y="19881"/>
                    <a:pt x="53283" y="20103"/>
                    <a:pt x="52505" y="20548"/>
                  </a:cubicBezTo>
                  <a:cubicBezTo>
                    <a:pt x="48202" y="23050"/>
                    <a:pt x="46868" y="32290"/>
                    <a:pt x="45633" y="41230"/>
                  </a:cubicBezTo>
                  <a:cubicBezTo>
                    <a:pt x="44366" y="50069"/>
                    <a:pt x="43098" y="59209"/>
                    <a:pt x="38962" y="61611"/>
                  </a:cubicBezTo>
                  <a:cubicBezTo>
                    <a:pt x="37940" y="62206"/>
                    <a:pt x="37032" y="62500"/>
                    <a:pt x="36214" y="62500"/>
                  </a:cubicBezTo>
                  <a:cubicBezTo>
                    <a:pt x="35565" y="62500"/>
                    <a:pt x="34972" y="62314"/>
                    <a:pt x="34425" y="61944"/>
                  </a:cubicBezTo>
                  <a:cubicBezTo>
                    <a:pt x="33291" y="61177"/>
                    <a:pt x="32457" y="59710"/>
                    <a:pt x="31623" y="58275"/>
                  </a:cubicBezTo>
                  <a:cubicBezTo>
                    <a:pt x="30341" y="56081"/>
                    <a:pt x="29041" y="53831"/>
                    <a:pt x="26658" y="53831"/>
                  </a:cubicBezTo>
                  <a:cubicBezTo>
                    <a:pt x="25817" y="53831"/>
                    <a:pt x="24842" y="54111"/>
                    <a:pt x="23684" y="54773"/>
                  </a:cubicBezTo>
                  <a:cubicBezTo>
                    <a:pt x="18848" y="57575"/>
                    <a:pt x="17814" y="64380"/>
                    <a:pt x="16946" y="70384"/>
                  </a:cubicBezTo>
                  <a:cubicBezTo>
                    <a:pt x="16246" y="74987"/>
                    <a:pt x="15679" y="78957"/>
                    <a:pt x="13544" y="80191"/>
                  </a:cubicBezTo>
                  <a:cubicBezTo>
                    <a:pt x="12821" y="80606"/>
                    <a:pt x="12175" y="80776"/>
                    <a:pt x="11576" y="80776"/>
                  </a:cubicBezTo>
                  <a:cubicBezTo>
                    <a:pt x="10295" y="80776"/>
                    <a:pt x="9221" y="79997"/>
                    <a:pt x="8040" y="79157"/>
                  </a:cubicBezTo>
                  <a:cubicBezTo>
                    <a:pt x="6716" y="78223"/>
                    <a:pt x="5293" y="77205"/>
                    <a:pt x="3431" y="77205"/>
                  </a:cubicBezTo>
                  <a:cubicBezTo>
                    <a:pt x="2432" y="77205"/>
                    <a:pt x="1306" y="77499"/>
                    <a:pt x="1" y="78256"/>
                  </a:cubicBezTo>
                  <a:lnTo>
                    <a:pt x="201" y="78590"/>
                  </a:lnTo>
                  <a:cubicBezTo>
                    <a:pt x="1429" y="77888"/>
                    <a:pt x="2480" y="77613"/>
                    <a:pt x="3414" y="77613"/>
                  </a:cubicBezTo>
                  <a:cubicBezTo>
                    <a:pt x="5145" y="77613"/>
                    <a:pt x="6473" y="78559"/>
                    <a:pt x="7773" y="79490"/>
                  </a:cubicBezTo>
                  <a:cubicBezTo>
                    <a:pt x="9007" y="80358"/>
                    <a:pt x="10175" y="81192"/>
                    <a:pt x="11576" y="81192"/>
                  </a:cubicBezTo>
                  <a:cubicBezTo>
                    <a:pt x="12343" y="81192"/>
                    <a:pt x="13077" y="80958"/>
                    <a:pt x="13744" y="80558"/>
                  </a:cubicBezTo>
                  <a:cubicBezTo>
                    <a:pt x="16046" y="79223"/>
                    <a:pt x="16646" y="75187"/>
                    <a:pt x="17347" y="70484"/>
                  </a:cubicBezTo>
                  <a:cubicBezTo>
                    <a:pt x="18214" y="64546"/>
                    <a:pt x="19215" y="57842"/>
                    <a:pt x="23885" y="55140"/>
                  </a:cubicBezTo>
                  <a:cubicBezTo>
                    <a:pt x="24952" y="54527"/>
                    <a:pt x="25849" y="54266"/>
                    <a:pt x="26623" y="54266"/>
                  </a:cubicBezTo>
                  <a:cubicBezTo>
                    <a:pt x="28799" y="54266"/>
                    <a:pt x="29993" y="56334"/>
                    <a:pt x="31223" y="58475"/>
                  </a:cubicBezTo>
                  <a:cubicBezTo>
                    <a:pt x="32057" y="59943"/>
                    <a:pt x="32958" y="61444"/>
                    <a:pt x="34159" y="62278"/>
                  </a:cubicBezTo>
                  <a:cubicBezTo>
                    <a:pt x="34791" y="62700"/>
                    <a:pt x="35465" y="62911"/>
                    <a:pt x="36198" y="62911"/>
                  </a:cubicBezTo>
                  <a:cubicBezTo>
                    <a:pt x="37087" y="62911"/>
                    <a:pt x="38065" y="62600"/>
                    <a:pt x="39162" y="61978"/>
                  </a:cubicBezTo>
                  <a:cubicBezTo>
                    <a:pt x="43465" y="59476"/>
                    <a:pt x="44766" y="50236"/>
                    <a:pt x="46034" y="41296"/>
                  </a:cubicBezTo>
                  <a:cubicBezTo>
                    <a:pt x="47268" y="32457"/>
                    <a:pt x="48569" y="23283"/>
                    <a:pt x="52705" y="20915"/>
                  </a:cubicBezTo>
                  <a:cubicBezTo>
                    <a:pt x="53412" y="20495"/>
                    <a:pt x="54061" y="20295"/>
                    <a:pt x="54661" y="20295"/>
                  </a:cubicBezTo>
                  <a:cubicBezTo>
                    <a:pt x="54966" y="20295"/>
                    <a:pt x="55259" y="20347"/>
                    <a:pt x="55541" y="20448"/>
                  </a:cubicBezTo>
                  <a:cubicBezTo>
                    <a:pt x="57609" y="21215"/>
                    <a:pt x="58843" y="24785"/>
                    <a:pt x="60010" y="28220"/>
                  </a:cubicBezTo>
                  <a:cubicBezTo>
                    <a:pt x="61211" y="31756"/>
                    <a:pt x="62479" y="35392"/>
                    <a:pt x="64714" y="36226"/>
                  </a:cubicBezTo>
                  <a:cubicBezTo>
                    <a:pt x="65033" y="36336"/>
                    <a:pt x="65363" y="36392"/>
                    <a:pt x="65704" y="36392"/>
                  </a:cubicBezTo>
                  <a:cubicBezTo>
                    <a:pt x="66400" y="36392"/>
                    <a:pt x="67144" y="36162"/>
                    <a:pt x="67949" y="35692"/>
                  </a:cubicBezTo>
                  <a:cubicBezTo>
                    <a:pt x="72086" y="33257"/>
                    <a:pt x="73020" y="26452"/>
                    <a:pt x="74054" y="19247"/>
                  </a:cubicBezTo>
                  <a:cubicBezTo>
                    <a:pt x="75121" y="11442"/>
                    <a:pt x="76255" y="3403"/>
                    <a:pt x="81526" y="367"/>
                  </a:cubicBezTo>
                  <a:lnTo>
                    <a:pt x="812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6126412" y="1937613"/>
              <a:ext cx="40515" cy="52504"/>
            </a:xfrm>
            <a:custGeom>
              <a:avLst/>
              <a:gdLst/>
              <a:ahLst/>
              <a:cxnLst/>
              <a:rect l="l" t="t" r="r" b="b"/>
              <a:pathLst>
                <a:path w="2636" h="3416" extrusionOk="0">
                  <a:moveTo>
                    <a:pt x="1905" y="1"/>
                  </a:moveTo>
                  <a:cubicBezTo>
                    <a:pt x="1724" y="1"/>
                    <a:pt x="1518" y="62"/>
                    <a:pt x="1301" y="190"/>
                  </a:cubicBezTo>
                  <a:cubicBezTo>
                    <a:pt x="534" y="691"/>
                    <a:pt x="34" y="1525"/>
                    <a:pt x="0" y="2459"/>
                  </a:cubicBezTo>
                  <a:cubicBezTo>
                    <a:pt x="0" y="3069"/>
                    <a:pt x="281" y="3415"/>
                    <a:pt x="704" y="3415"/>
                  </a:cubicBezTo>
                  <a:cubicBezTo>
                    <a:pt x="881" y="3415"/>
                    <a:pt x="1084" y="3354"/>
                    <a:pt x="1301" y="3226"/>
                  </a:cubicBezTo>
                  <a:cubicBezTo>
                    <a:pt x="2102" y="2726"/>
                    <a:pt x="2569" y="1858"/>
                    <a:pt x="2635" y="958"/>
                  </a:cubicBezTo>
                  <a:cubicBezTo>
                    <a:pt x="2635" y="347"/>
                    <a:pt x="2338" y="1"/>
                    <a:pt x="19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5718293" y="2009437"/>
              <a:ext cx="347208" cy="261797"/>
            </a:xfrm>
            <a:custGeom>
              <a:avLst/>
              <a:gdLst/>
              <a:ahLst/>
              <a:cxnLst/>
              <a:rect l="l" t="t" r="r" b="b"/>
              <a:pathLst>
                <a:path w="22590" h="17033" extrusionOk="0">
                  <a:moveTo>
                    <a:pt x="22277" y="1"/>
                  </a:moveTo>
                  <a:cubicBezTo>
                    <a:pt x="22247" y="1"/>
                    <a:pt x="22216" y="7"/>
                    <a:pt x="22183" y="21"/>
                  </a:cubicBezTo>
                  <a:lnTo>
                    <a:pt x="15412" y="3923"/>
                  </a:lnTo>
                  <a:cubicBezTo>
                    <a:pt x="15379" y="3957"/>
                    <a:pt x="15345" y="3990"/>
                    <a:pt x="15312" y="4057"/>
                  </a:cubicBezTo>
                  <a:lnTo>
                    <a:pt x="13644" y="8860"/>
                  </a:lnTo>
                  <a:lnTo>
                    <a:pt x="168" y="16632"/>
                  </a:lnTo>
                  <a:cubicBezTo>
                    <a:pt x="1" y="16766"/>
                    <a:pt x="68" y="17033"/>
                    <a:pt x="268" y="17033"/>
                  </a:cubicBezTo>
                  <a:cubicBezTo>
                    <a:pt x="301" y="17033"/>
                    <a:pt x="334" y="17033"/>
                    <a:pt x="368" y="16999"/>
                  </a:cubicBezTo>
                  <a:lnTo>
                    <a:pt x="13944" y="9194"/>
                  </a:lnTo>
                  <a:cubicBezTo>
                    <a:pt x="13978" y="9160"/>
                    <a:pt x="14011" y="9127"/>
                    <a:pt x="14011" y="9060"/>
                  </a:cubicBezTo>
                  <a:lnTo>
                    <a:pt x="15679" y="4257"/>
                  </a:lnTo>
                  <a:lnTo>
                    <a:pt x="22417" y="388"/>
                  </a:lnTo>
                  <a:cubicBezTo>
                    <a:pt x="22589" y="244"/>
                    <a:pt x="22464" y="1"/>
                    <a:pt x="22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5728560" y="2105869"/>
              <a:ext cx="182012" cy="123083"/>
            </a:xfrm>
            <a:custGeom>
              <a:avLst/>
              <a:gdLst/>
              <a:ahLst/>
              <a:cxnLst/>
              <a:rect l="l" t="t" r="r" b="b"/>
              <a:pathLst>
                <a:path w="11842" h="8008" extrusionOk="0">
                  <a:moveTo>
                    <a:pt x="11354" y="0"/>
                  </a:moveTo>
                  <a:cubicBezTo>
                    <a:pt x="11231" y="0"/>
                    <a:pt x="11090" y="38"/>
                    <a:pt x="10941" y="118"/>
                  </a:cubicBezTo>
                  <a:lnTo>
                    <a:pt x="901" y="5922"/>
                  </a:lnTo>
                  <a:cubicBezTo>
                    <a:pt x="367" y="6256"/>
                    <a:pt x="33" y="6823"/>
                    <a:pt x="0" y="7423"/>
                  </a:cubicBezTo>
                  <a:cubicBezTo>
                    <a:pt x="0" y="7797"/>
                    <a:pt x="197" y="8008"/>
                    <a:pt x="487" y="8008"/>
                  </a:cubicBezTo>
                  <a:cubicBezTo>
                    <a:pt x="611" y="8008"/>
                    <a:pt x="751" y="7970"/>
                    <a:pt x="901" y="7890"/>
                  </a:cubicBezTo>
                  <a:lnTo>
                    <a:pt x="10941" y="2086"/>
                  </a:lnTo>
                  <a:cubicBezTo>
                    <a:pt x="11475" y="1752"/>
                    <a:pt x="11808" y="1185"/>
                    <a:pt x="11842" y="585"/>
                  </a:cubicBezTo>
                  <a:cubicBezTo>
                    <a:pt x="11842" y="210"/>
                    <a:pt x="11645" y="0"/>
                    <a:pt x="113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7222554" y="1848759"/>
              <a:ext cx="259953" cy="432220"/>
            </a:xfrm>
            <a:custGeom>
              <a:avLst/>
              <a:gdLst/>
              <a:ahLst/>
              <a:cxnLst/>
              <a:rect l="l" t="t" r="r" b="b"/>
              <a:pathLst>
                <a:path w="16913" h="28121" extrusionOk="0">
                  <a:moveTo>
                    <a:pt x="1" y="0"/>
                  </a:moveTo>
                  <a:lnTo>
                    <a:pt x="1" y="28121"/>
                  </a:lnTo>
                  <a:lnTo>
                    <a:pt x="16679" y="28121"/>
                  </a:lnTo>
                  <a:cubicBezTo>
                    <a:pt x="16679" y="28121"/>
                    <a:pt x="16679" y="17813"/>
                    <a:pt x="16679" y="11342"/>
                  </a:cubicBezTo>
                  <a:cubicBezTo>
                    <a:pt x="16713" y="4871"/>
                    <a:pt x="16913" y="1602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6758565" y="2008715"/>
              <a:ext cx="492209" cy="357291"/>
            </a:xfrm>
            <a:custGeom>
              <a:avLst/>
              <a:gdLst/>
              <a:ahLst/>
              <a:cxnLst/>
              <a:rect l="l" t="t" r="r" b="b"/>
              <a:pathLst>
                <a:path w="32024" h="23246" extrusionOk="0">
                  <a:moveTo>
                    <a:pt x="1435" y="1"/>
                  </a:moveTo>
                  <a:cubicBezTo>
                    <a:pt x="1168" y="34"/>
                    <a:pt x="935" y="168"/>
                    <a:pt x="734" y="368"/>
                  </a:cubicBezTo>
                  <a:cubicBezTo>
                    <a:pt x="434" y="668"/>
                    <a:pt x="201" y="1068"/>
                    <a:pt x="101" y="1535"/>
                  </a:cubicBezTo>
                  <a:cubicBezTo>
                    <a:pt x="34" y="1969"/>
                    <a:pt x="1" y="2436"/>
                    <a:pt x="34" y="2870"/>
                  </a:cubicBezTo>
                  <a:cubicBezTo>
                    <a:pt x="67" y="3503"/>
                    <a:pt x="167" y="4104"/>
                    <a:pt x="367" y="4704"/>
                  </a:cubicBezTo>
                  <a:cubicBezTo>
                    <a:pt x="501" y="5105"/>
                    <a:pt x="701" y="5505"/>
                    <a:pt x="968" y="5872"/>
                  </a:cubicBezTo>
                  <a:cubicBezTo>
                    <a:pt x="1568" y="6839"/>
                    <a:pt x="2336" y="7640"/>
                    <a:pt x="3236" y="8340"/>
                  </a:cubicBezTo>
                  <a:cubicBezTo>
                    <a:pt x="3703" y="8774"/>
                    <a:pt x="4671" y="9241"/>
                    <a:pt x="5104" y="9674"/>
                  </a:cubicBezTo>
                  <a:cubicBezTo>
                    <a:pt x="5605" y="10175"/>
                    <a:pt x="6005" y="10809"/>
                    <a:pt x="6305" y="11442"/>
                  </a:cubicBezTo>
                  <a:cubicBezTo>
                    <a:pt x="6572" y="11909"/>
                    <a:pt x="6772" y="12343"/>
                    <a:pt x="7006" y="12810"/>
                  </a:cubicBezTo>
                  <a:cubicBezTo>
                    <a:pt x="8140" y="15045"/>
                    <a:pt x="10708" y="20115"/>
                    <a:pt x="12209" y="22017"/>
                  </a:cubicBezTo>
                  <a:cubicBezTo>
                    <a:pt x="12903" y="22900"/>
                    <a:pt x="13574" y="23246"/>
                    <a:pt x="14364" y="23246"/>
                  </a:cubicBezTo>
                  <a:cubicBezTo>
                    <a:pt x="15246" y="23246"/>
                    <a:pt x="16274" y="22815"/>
                    <a:pt x="17646" y="22217"/>
                  </a:cubicBezTo>
                  <a:cubicBezTo>
                    <a:pt x="20282" y="21116"/>
                    <a:pt x="29989" y="15512"/>
                    <a:pt x="29989" y="15512"/>
                  </a:cubicBezTo>
                  <a:lnTo>
                    <a:pt x="32023" y="6906"/>
                  </a:lnTo>
                  <a:cubicBezTo>
                    <a:pt x="31223" y="6906"/>
                    <a:pt x="29321" y="7073"/>
                    <a:pt x="24418" y="10608"/>
                  </a:cubicBezTo>
                  <a:lnTo>
                    <a:pt x="15545" y="16846"/>
                  </a:lnTo>
                  <a:cubicBezTo>
                    <a:pt x="14844" y="15745"/>
                    <a:pt x="11042" y="10408"/>
                    <a:pt x="10308" y="9207"/>
                  </a:cubicBezTo>
                  <a:cubicBezTo>
                    <a:pt x="9741" y="8173"/>
                    <a:pt x="9341" y="7073"/>
                    <a:pt x="9107" y="5938"/>
                  </a:cubicBezTo>
                  <a:cubicBezTo>
                    <a:pt x="9007" y="5371"/>
                    <a:pt x="8840" y="4804"/>
                    <a:pt x="8673" y="4271"/>
                  </a:cubicBezTo>
                  <a:cubicBezTo>
                    <a:pt x="8573" y="3870"/>
                    <a:pt x="8440" y="3470"/>
                    <a:pt x="8240" y="3070"/>
                  </a:cubicBezTo>
                  <a:cubicBezTo>
                    <a:pt x="8006" y="2669"/>
                    <a:pt x="7773" y="2236"/>
                    <a:pt x="7573" y="1836"/>
                  </a:cubicBezTo>
                  <a:cubicBezTo>
                    <a:pt x="7506" y="1735"/>
                    <a:pt x="7473" y="1669"/>
                    <a:pt x="7406" y="1635"/>
                  </a:cubicBezTo>
                  <a:cubicBezTo>
                    <a:pt x="7340" y="1596"/>
                    <a:pt x="7269" y="1577"/>
                    <a:pt x="7199" y="1577"/>
                  </a:cubicBezTo>
                  <a:cubicBezTo>
                    <a:pt x="7092" y="1577"/>
                    <a:pt x="6986" y="1621"/>
                    <a:pt x="6905" y="1702"/>
                  </a:cubicBezTo>
                  <a:cubicBezTo>
                    <a:pt x="6672" y="1936"/>
                    <a:pt x="6539" y="2236"/>
                    <a:pt x="6539" y="2569"/>
                  </a:cubicBezTo>
                  <a:cubicBezTo>
                    <a:pt x="6572" y="2903"/>
                    <a:pt x="6605" y="3203"/>
                    <a:pt x="6705" y="3537"/>
                  </a:cubicBezTo>
                  <a:cubicBezTo>
                    <a:pt x="6772" y="3837"/>
                    <a:pt x="6805" y="4171"/>
                    <a:pt x="6739" y="4471"/>
                  </a:cubicBezTo>
                  <a:cubicBezTo>
                    <a:pt x="6372" y="4471"/>
                    <a:pt x="6005" y="4304"/>
                    <a:pt x="5738" y="4037"/>
                  </a:cubicBezTo>
                  <a:cubicBezTo>
                    <a:pt x="4804" y="3270"/>
                    <a:pt x="3970" y="2403"/>
                    <a:pt x="3236" y="1469"/>
                  </a:cubicBezTo>
                  <a:cubicBezTo>
                    <a:pt x="2903" y="1068"/>
                    <a:pt x="2569" y="668"/>
                    <a:pt x="2235" y="301"/>
                  </a:cubicBezTo>
                  <a:cubicBezTo>
                    <a:pt x="2002" y="101"/>
                    <a:pt x="1735" y="1"/>
                    <a:pt x="14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7142584" y="2115367"/>
              <a:ext cx="340953" cy="373660"/>
            </a:xfrm>
            <a:custGeom>
              <a:avLst/>
              <a:gdLst/>
              <a:ahLst/>
              <a:cxnLst/>
              <a:rect l="l" t="t" r="r" b="b"/>
              <a:pathLst>
                <a:path w="22183" h="24311" extrusionOk="0">
                  <a:moveTo>
                    <a:pt x="7005" y="0"/>
                  </a:moveTo>
                  <a:cubicBezTo>
                    <a:pt x="4470" y="2836"/>
                    <a:pt x="2068" y="6071"/>
                    <a:pt x="1468" y="7606"/>
                  </a:cubicBezTo>
                  <a:cubicBezTo>
                    <a:pt x="834" y="9140"/>
                    <a:pt x="0" y="12109"/>
                    <a:pt x="2669" y="15278"/>
                  </a:cubicBezTo>
                  <a:cubicBezTo>
                    <a:pt x="2735" y="16812"/>
                    <a:pt x="3036" y="22083"/>
                    <a:pt x="3036" y="22083"/>
                  </a:cubicBezTo>
                  <a:cubicBezTo>
                    <a:pt x="5519" y="23802"/>
                    <a:pt x="8734" y="24310"/>
                    <a:pt x="11666" y="24310"/>
                  </a:cubicBezTo>
                  <a:cubicBezTo>
                    <a:pt x="15902" y="24310"/>
                    <a:pt x="19547" y="23250"/>
                    <a:pt x="19547" y="23250"/>
                  </a:cubicBezTo>
                  <a:cubicBezTo>
                    <a:pt x="20048" y="19848"/>
                    <a:pt x="20915" y="15111"/>
                    <a:pt x="22183" y="11775"/>
                  </a:cubicBezTo>
                  <a:cubicBezTo>
                    <a:pt x="22183" y="11775"/>
                    <a:pt x="17379" y="5171"/>
                    <a:pt x="20448" y="501"/>
                  </a:cubicBezTo>
                  <a:lnTo>
                    <a:pt x="14877" y="134"/>
                  </a:lnTo>
                  <a:lnTo>
                    <a:pt x="9674" y="67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7450707" y="3527332"/>
              <a:ext cx="119471" cy="242984"/>
            </a:xfrm>
            <a:custGeom>
              <a:avLst/>
              <a:gdLst/>
              <a:ahLst/>
              <a:cxnLst/>
              <a:rect l="l" t="t" r="r" b="b"/>
              <a:pathLst>
                <a:path w="7773" h="15809" extrusionOk="0">
                  <a:moveTo>
                    <a:pt x="5238" y="1"/>
                  </a:moveTo>
                  <a:cubicBezTo>
                    <a:pt x="3703" y="134"/>
                    <a:pt x="2069" y="568"/>
                    <a:pt x="534" y="668"/>
                  </a:cubicBezTo>
                  <a:cubicBezTo>
                    <a:pt x="468" y="1836"/>
                    <a:pt x="434" y="2403"/>
                    <a:pt x="434" y="3737"/>
                  </a:cubicBezTo>
                  <a:cubicBezTo>
                    <a:pt x="434" y="5271"/>
                    <a:pt x="701" y="6239"/>
                    <a:pt x="601" y="8173"/>
                  </a:cubicBezTo>
                  <a:cubicBezTo>
                    <a:pt x="501" y="10108"/>
                    <a:pt x="1" y="12843"/>
                    <a:pt x="968" y="14745"/>
                  </a:cubicBezTo>
                  <a:cubicBezTo>
                    <a:pt x="1357" y="15478"/>
                    <a:pt x="2169" y="15809"/>
                    <a:pt x="3067" y="15809"/>
                  </a:cubicBezTo>
                  <a:cubicBezTo>
                    <a:pt x="4170" y="15809"/>
                    <a:pt x="5403" y="15309"/>
                    <a:pt x="6138" y="14445"/>
                  </a:cubicBezTo>
                  <a:cubicBezTo>
                    <a:pt x="7773" y="12543"/>
                    <a:pt x="7239" y="10909"/>
                    <a:pt x="6839" y="8674"/>
                  </a:cubicBezTo>
                  <a:cubicBezTo>
                    <a:pt x="6372" y="6272"/>
                    <a:pt x="6238" y="5171"/>
                    <a:pt x="6005" y="3770"/>
                  </a:cubicBezTo>
                  <a:cubicBezTo>
                    <a:pt x="5805" y="2503"/>
                    <a:pt x="5571" y="1235"/>
                    <a:pt x="523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7077462" y="2489120"/>
              <a:ext cx="468631" cy="1210295"/>
            </a:xfrm>
            <a:custGeom>
              <a:avLst/>
              <a:gdLst/>
              <a:ahLst/>
              <a:cxnLst/>
              <a:rect l="l" t="t" r="r" b="b"/>
              <a:pathLst>
                <a:path w="30490" h="78744" extrusionOk="0">
                  <a:moveTo>
                    <a:pt x="7306" y="1"/>
                  </a:moveTo>
                  <a:lnTo>
                    <a:pt x="7373" y="1068"/>
                  </a:lnTo>
                  <a:lnTo>
                    <a:pt x="7539" y="1468"/>
                  </a:lnTo>
                  <a:cubicBezTo>
                    <a:pt x="7539" y="1468"/>
                    <a:pt x="5004" y="28354"/>
                    <a:pt x="5405" y="38361"/>
                  </a:cubicBezTo>
                  <a:cubicBezTo>
                    <a:pt x="5638" y="43699"/>
                    <a:pt x="5838" y="51504"/>
                    <a:pt x="6038" y="55574"/>
                  </a:cubicBezTo>
                  <a:cubicBezTo>
                    <a:pt x="6138" y="58609"/>
                    <a:pt x="6205" y="62679"/>
                    <a:pt x="6138" y="64347"/>
                  </a:cubicBezTo>
                  <a:cubicBezTo>
                    <a:pt x="6038" y="65781"/>
                    <a:pt x="5738" y="67215"/>
                    <a:pt x="5171" y="68583"/>
                  </a:cubicBezTo>
                  <a:cubicBezTo>
                    <a:pt x="4671" y="70051"/>
                    <a:pt x="4037" y="71485"/>
                    <a:pt x="3303" y="72853"/>
                  </a:cubicBezTo>
                  <a:cubicBezTo>
                    <a:pt x="3103" y="73220"/>
                    <a:pt x="2903" y="73587"/>
                    <a:pt x="2603" y="73887"/>
                  </a:cubicBezTo>
                  <a:cubicBezTo>
                    <a:pt x="2236" y="74287"/>
                    <a:pt x="1802" y="74654"/>
                    <a:pt x="1368" y="75021"/>
                  </a:cubicBezTo>
                  <a:cubicBezTo>
                    <a:pt x="468" y="75755"/>
                    <a:pt x="1" y="76122"/>
                    <a:pt x="67" y="76822"/>
                  </a:cubicBezTo>
                  <a:cubicBezTo>
                    <a:pt x="134" y="77489"/>
                    <a:pt x="668" y="77790"/>
                    <a:pt x="1268" y="77956"/>
                  </a:cubicBezTo>
                  <a:cubicBezTo>
                    <a:pt x="1950" y="78163"/>
                    <a:pt x="2662" y="78241"/>
                    <a:pt x="3383" y="78241"/>
                  </a:cubicBezTo>
                  <a:cubicBezTo>
                    <a:pt x="4178" y="78241"/>
                    <a:pt x="4984" y="78146"/>
                    <a:pt x="5771" y="78023"/>
                  </a:cubicBezTo>
                  <a:cubicBezTo>
                    <a:pt x="7239" y="77790"/>
                    <a:pt x="8840" y="77156"/>
                    <a:pt x="9474" y="75855"/>
                  </a:cubicBezTo>
                  <a:cubicBezTo>
                    <a:pt x="9641" y="75455"/>
                    <a:pt x="9741" y="75054"/>
                    <a:pt x="9808" y="74621"/>
                  </a:cubicBezTo>
                  <a:cubicBezTo>
                    <a:pt x="10041" y="73253"/>
                    <a:pt x="10441" y="71919"/>
                    <a:pt x="11009" y="70618"/>
                  </a:cubicBezTo>
                  <a:cubicBezTo>
                    <a:pt x="11209" y="70084"/>
                    <a:pt x="11509" y="69550"/>
                    <a:pt x="11842" y="69083"/>
                  </a:cubicBezTo>
                  <a:cubicBezTo>
                    <a:pt x="12209" y="68550"/>
                    <a:pt x="12676" y="67983"/>
                    <a:pt x="12776" y="67315"/>
                  </a:cubicBezTo>
                  <a:cubicBezTo>
                    <a:pt x="12843" y="66782"/>
                    <a:pt x="12410" y="66015"/>
                    <a:pt x="11842" y="65181"/>
                  </a:cubicBezTo>
                  <a:cubicBezTo>
                    <a:pt x="11375" y="64447"/>
                    <a:pt x="11509" y="63946"/>
                    <a:pt x="11709" y="61678"/>
                  </a:cubicBezTo>
                  <a:cubicBezTo>
                    <a:pt x="11909" y="59643"/>
                    <a:pt x="12209" y="57642"/>
                    <a:pt x="12643" y="55640"/>
                  </a:cubicBezTo>
                  <a:cubicBezTo>
                    <a:pt x="12910" y="53139"/>
                    <a:pt x="13844" y="49503"/>
                    <a:pt x="14044" y="46134"/>
                  </a:cubicBezTo>
                  <a:cubicBezTo>
                    <a:pt x="14278" y="43165"/>
                    <a:pt x="14678" y="41063"/>
                    <a:pt x="13944" y="37828"/>
                  </a:cubicBezTo>
                  <a:cubicBezTo>
                    <a:pt x="14211" y="34392"/>
                    <a:pt x="15679" y="26620"/>
                    <a:pt x="16212" y="23851"/>
                  </a:cubicBezTo>
                  <a:cubicBezTo>
                    <a:pt x="17180" y="28755"/>
                    <a:pt x="17880" y="34659"/>
                    <a:pt x="18447" y="38662"/>
                  </a:cubicBezTo>
                  <a:cubicBezTo>
                    <a:pt x="19248" y="44532"/>
                    <a:pt x="22884" y="56875"/>
                    <a:pt x="23484" y="60044"/>
                  </a:cubicBezTo>
                  <a:cubicBezTo>
                    <a:pt x="24085" y="63213"/>
                    <a:pt x="24451" y="65347"/>
                    <a:pt x="24752" y="67916"/>
                  </a:cubicBezTo>
                  <a:cubicBezTo>
                    <a:pt x="25019" y="70151"/>
                    <a:pt x="25285" y="74687"/>
                    <a:pt x="25586" y="76722"/>
                  </a:cubicBezTo>
                  <a:cubicBezTo>
                    <a:pt x="25816" y="78134"/>
                    <a:pt x="26600" y="78743"/>
                    <a:pt x="27458" y="78743"/>
                  </a:cubicBezTo>
                  <a:cubicBezTo>
                    <a:pt x="28585" y="78743"/>
                    <a:pt x="29838" y="77689"/>
                    <a:pt x="30122" y="76022"/>
                  </a:cubicBezTo>
                  <a:cubicBezTo>
                    <a:pt x="30489" y="74087"/>
                    <a:pt x="29588" y="70017"/>
                    <a:pt x="29522" y="67516"/>
                  </a:cubicBezTo>
                  <a:cubicBezTo>
                    <a:pt x="29455" y="65681"/>
                    <a:pt x="29455" y="63279"/>
                    <a:pt x="29555" y="60077"/>
                  </a:cubicBezTo>
                  <a:cubicBezTo>
                    <a:pt x="29722" y="56308"/>
                    <a:pt x="29689" y="53405"/>
                    <a:pt x="29622" y="49469"/>
                  </a:cubicBezTo>
                  <a:cubicBezTo>
                    <a:pt x="29555" y="46467"/>
                    <a:pt x="28821" y="43799"/>
                    <a:pt x="27620" y="38061"/>
                  </a:cubicBezTo>
                  <a:cubicBezTo>
                    <a:pt x="28254" y="24251"/>
                    <a:pt x="29121" y="11342"/>
                    <a:pt x="27620" y="6972"/>
                  </a:cubicBezTo>
                  <a:cubicBezTo>
                    <a:pt x="26353" y="3236"/>
                    <a:pt x="24485" y="2436"/>
                    <a:pt x="23751" y="434"/>
                  </a:cubicBezTo>
                  <a:cubicBezTo>
                    <a:pt x="20549" y="1168"/>
                    <a:pt x="17280" y="1568"/>
                    <a:pt x="14011" y="1702"/>
                  </a:cubicBezTo>
                  <a:cubicBezTo>
                    <a:pt x="13816" y="1706"/>
                    <a:pt x="13628" y="1709"/>
                    <a:pt x="13444" y="1709"/>
                  </a:cubicBezTo>
                  <a:cubicBezTo>
                    <a:pt x="8393" y="1709"/>
                    <a:pt x="7306" y="1"/>
                    <a:pt x="73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7241521" y="3569892"/>
              <a:ext cx="12327" cy="90253"/>
            </a:xfrm>
            <a:custGeom>
              <a:avLst/>
              <a:gdLst/>
              <a:ahLst/>
              <a:cxnLst/>
              <a:rect l="l" t="t" r="r" b="b"/>
              <a:pathLst>
                <a:path w="802" h="5872" extrusionOk="0">
                  <a:moveTo>
                    <a:pt x="768" y="1"/>
                  </a:moveTo>
                  <a:lnTo>
                    <a:pt x="1" y="1935"/>
                  </a:lnTo>
                  <a:cubicBezTo>
                    <a:pt x="401" y="2703"/>
                    <a:pt x="301" y="4170"/>
                    <a:pt x="301" y="5771"/>
                  </a:cubicBezTo>
                  <a:lnTo>
                    <a:pt x="802" y="5871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7253325" y="3547851"/>
              <a:ext cx="22563" cy="112293"/>
            </a:xfrm>
            <a:custGeom>
              <a:avLst/>
              <a:gdLst/>
              <a:ahLst/>
              <a:cxnLst/>
              <a:rect l="l" t="t" r="r" b="b"/>
              <a:pathLst>
                <a:path w="1468" h="7306" extrusionOk="0">
                  <a:moveTo>
                    <a:pt x="1468" y="0"/>
                  </a:moveTo>
                  <a:lnTo>
                    <a:pt x="0" y="1435"/>
                  </a:lnTo>
                  <a:lnTo>
                    <a:pt x="34" y="7305"/>
                  </a:lnTo>
                  <a:lnTo>
                    <a:pt x="567" y="7172"/>
                  </a:lnTo>
                  <a:cubicBezTo>
                    <a:pt x="501" y="6238"/>
                    <a:pt x="501" y="5304"/>
                    <a:pt x="567" y="4403"/>
                  </a:cubicBezTo>
                  <a:cubicBezTo>
                    <a:pt x="667" y="2235"/>
                    <a:pt x="1334" y="1101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7081058" y="3531436"/>
              <a:ext cx="197397" cy="173589"/>
            </a:xfrm>
            <a:custGeom>
              <a:avLst/>
              <a:gdLst/>
              <a:ahLst/>
              <a:cxnLst/>
              <a:rect l="l" t="t" r="r" b="b"/>
              <a:pathLst>
                <a:path w="12843" h="11294" extrusionOk="0">
                  <a:moveTo>
                    <a:pt x="12776" y="1"/>
                  </a:moveTo>
                  <a:cubicBezTo>
                    <a:pt x="12776" y="1"/>
                    <a:pt x="10808" y="335"/>
                    <a:pt x="9707" y="2903"/>
                  </a:cubicBezTo>
                  <a:cubicBezTo>
                    <a:pt x="8606" y="5471"/>
                    <a:pt x="7305" y="7973"/>
                    <a:pt x="4937" y="8640"/>
                  </a:cubicBezTo>
                  <a:cubicBezTo>
                    <a:pt x="3303" y="9107"/>
                    <a:pt x="1668" y="9441"/>
                    <a:pt x="0" y="9674"/>
                  </a:cubicBezTo>
                  <a:cubicBezTo>
                    <a:pt x="0" y="9674"/>
                    <a:pt x="0" y="10342"/>
                    <a:pt x="300" y="10542"/>
                  </a:cubicBezTo>
                  <a:cubicBezTo>
                    <a:pt x="543" y="10724"/>
                    <a:pt x="1063" y="11293"/>
                    <a:pt x="3368" y="11293"/>
                  </a:cubicBezTo>
                  <a:cubicBezTo>
                    <a:pt x="3595" y="11293"/>
                    <a:pt x="3840" y="11288"/>
                    <a:pt x="4103" y="11276"/>
                  </a:cubicBezTo>
                  <a:cubicBezTo>
                    <a:pt x="7005" y="11142"/>
                    <a:pt x="8039" y="10475"/>
                    <a:pt x="9073" y="9608"/>
                  </a:cubicBezTo>
                  <a:cubicBezTo>
                    <a:pt x="10074" y="8740"/>
                    <a:pt x="10374" y="6439"/>
                    <a:pt x="10541" y="5338"/>
                  </a:cubicBezTo>
                  <a:cubicBezTo>
                    <a:pt x="10875" y="3236"/>
                    <a:pt x="11809" y="2136"/>
                    <a:pt x="12676" y="1102"/>
                  </a:cubicBezTo>
                  <a:cubicBezTo>
                    <a:pt x="12809" y="735"/>
                    <a:pt x="12843" y="368"/>
                    <a:pt x="12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7073358" y="3482729"/>
              <a:ext cx="206634" cy="211307"/>
            </a:xfrm>
            <a:custGeom>
              <a:avLst/>
              <a:gdLst/>
              <a:ahLst/>
              <a:cxnLst/>
              <a:rect l="l" t="t" r="r" b="b"/>
              <a:pathLst>
                <a:path w="13444" h="13748" extrusionOk="0">
                  <a:moveTo>
                    <a:pt x="11876" y="1"/>
                  </a:moveTo>
                  <a:cubicBezTo>
                    <a:pt x="11409" y="401"/>
                    <a:pt x="11075" y="902"/>
                    <a:pt x="10909" y="1502"/>
                  </a:cubicBezTo>
                  <a:cubicBezTo>
                    <a:pt x="10708" y="2069"/>
                    <a:pt x="10208" y="4838"/>
                    <a:pt x="9474" y="7006"/>
                  </a:cubicBezTo>
                  <a:cubicBezTo>
                    <a:pt x="8907" y="8674"/>
                    <a:pt x="8007" y="9508"/>
                    <a:pt x="6772" y="9941"/>
                  </a:cubicBezTo>
                  <a:cubicBezTo>
                    <a:pt x="6211" y="10129"/>
                    <a:pt x="5649" y="10234"/>
                    <a:pt x="5076" y="10234"/>
                  </a:cubicBezTo>
                  <a:cubicBezTo>
                    <a:pt x="4832" y="10234"/>
                    <a:pt x="4586" y="10215"/>
                    <a:pt x="4337" y="10175"/>
                  </a:cubicBezTo>
                  <a:cubicBezTo>
                    <a:pt x="2836" y="9975"/>
                    <a:pt x="3203" y="8907"/>
                    <a:pt x="3203" y="8907"/>
                  </a:cubicBezTo>
                  <a:lnTo>
                    <a:pt x="3203" y="8907"/>
                  </a:lnTo>
                  <a:cubicBezTo>
                    <a:pt x="2836" y="9374"/>
                    <a:pt x="1368" y="10508"/>
                    <a:pt x="501" y="11309"/>
                  </a:cubicBezTo>
                  <a:cubicBezTo>
                    <a:pt x="1" y="11776"/>
                    <a:pt x="234" y="12510"/>
                    <a:pt x="601" y="12977"/>
                  </a:cubicBezTo>
                  <a:cubicBezTo>
                    <a:pt x="912" y="13262"/>
                    <a:pt x="1565" y="13748"/>
                    <a:pt x="3559" y="13748"/>
                  </a:cubicBezTo>
                  <a:cubicBezTo>
                    <a:pt x="4133" y="13748"/>
                    <a:pt x="4818" y="13708"/>
                    <a:pt x="5638" y="13611"/>
                  </a:cubicBezTo>
                  <a:cubicBezTo>
                    <a:pt x="8874" y="13177"/>
                    <a:pt x="9641" y="11776"/>
                    <a:pt x="9941" y="11109"/>
                  </a:cubicBezTo>
                  <a:cubicBezTo>
                    <a:pt x="10275" y="10175"/>
                    <a:pt x="10542" y="9207"/>
                    <a:pt x="10675" y="8207"/>
                  </a:cubicBezTo>
                  <a:cubicBezTo>
                    <a:pt x="10875" y="7106"/>
                    <a:pt x="11276" y="6072"/>
                    <a:pt x="11843" y="5105"/>
                  </a:cubicBezTo>
                  <a:cubicBezTo>
                    <a:pt x="11909" y="5004"/>
                    <a:pt x="12009" y="4904"/>
                    <a:pt x="12076" y="4804"/>
                  </a:cubicBezTo>
                  <a:cubicBezTo>
                    <a:pt x="12276" y="4504"/>
                    <a:pt x="12543" y="4137"/>
                    <a:pt x="12843" y="3804"/>
                  </a:cubicBezTo>
                  <a:cubicBezTo>
                    <a:pt x="13077" y="3570"/>
                    <a:pt x="13277" y="3437"/>
                    <a:pt x="13310" y="3203"/>
                  </a:cubicBezTo>
                  <a:cubicBezTo>
                    <a:pt x="13444" y="2636"/>
                    <a:pt x="13344" y="2036"/>
                    <a:pt x="13043" y="1535"/>
                  </a:cubicBezTo>
                  <a:cubicBezTo>
                    <a:pt x="12643" y="835"/>
                    <a:pt x="12276" y="635"/>
                    <a:pt x="118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7150269" y="2487075"/>
              <a:ext cx="386586" cy="917420"/>
            </a:xfrm>
            <a:custGeom>
              <a:avLst/>
              <a:gdLst/>
              <a:ahLst/>
              <a:cxnLst/>
              <a:rect l="l" t="t" r="r" b="b"/>
              <a:pathLst>
                <a:path w="25152" h="59689" extrusionOk="0">
                  <a:moveTo>
                    <a:pt x="20015" y="0"/>
                  </a:moveTo>
                  <a:cubicBezTo>
                    <a:pt x="20015" y="0"/>
                    <a:pt x="14177" y="1735"/>
                    <a:pt x="9307" y="1835"/>
                  </a:cubicBezTo>
                  <a:cubicBezTo>
                    <a:pt x="9070" y="1842"/>
                    <a:pt x="8842" y="1845"/>
                    <a:pt x="8621" y="1845"/>
                  </a:cubicBezTo>
                  <a:cubicBezTo>
                    <a:pt x="3672" y="1845"/>
                    <a:pt x="2602" y="134"/>
                    <a:pt x="2602" y="134"/>
                  </a:cubicBezTo>
                  <a:lnTo>
                    <a:pt x="2435" y="1068"/>
                  </a:lnTo>
                  <a:lnTo>
                    <a:pt x="2402" y="1968"/>
                  </a:lnTo>
                  <a:cubicBezTo>
                    <a:pt x="2402" y="1968"/>
                    <a:pt x="0" y="28721"/>
                    <a:pt x="534" y="37827"/>
                  </a:cubicBezTo>
                  <a:cubicBezTo>
                    <a:pt x="834" y="43131"/>
                    <a:pt x="901" y="52271"/>
                    <a:pt x="1101" y="56974"/>
                  </a:cubicBezTo>
                  <a:cubicBezTo>
                    <a:pt x="2032" y="57616"/>
                    <a:pt x="3694" y="58052"/>
                    <a:pt x="5252" y="58052"/>
                  </a:cubicBezTo>
                  <a:cubicBezTo>
                    <a:pt x="6207" y="58052"/>
                    <a:pt x="7122" y="57888"/>
                    <a:pt x="7806" y="57508"/>
                  </a:cubicBezTo>
                  <a:cubicBezTo>
                    <a:pt x="8306" y="54206"/>
                    <a:pt x="9207" y="50236"/>
                    <a:pt x="9707" y="46700"/>
                  </a:cubicBezTo>
                  <a:cubicBezTo>
                    <a:pt x="10108" y="43731"/>
                    <a:pt x="10241" y="41196"/>
                    <a:pt x="9474" y="37961"/>
                  </a:cubicBezTo>
                  <a:cubicBezTo>
                    <a:pt x="9907" y="34658"/>
                    <a:pt x="11175" y="27954"/>
                    <a:pt x="11709" y="25151"/>
                  </a:cubicBezTo>
                  <a:cubicBezTo>
                    <a:pt x="12409" y="30389"/>
                    <a:pt x="13176" y="34792"/>
                    <a:pt x="13710" y="38795"/>
                  </a:cubicBezTo>
                  <a:cubicBezTo>
                    <a:pt x="14544" y="44699"/>
                    <a:pt x="17580" y="55873"/>
                    <a:pt x="18313" y="59042"/>
                  </a:cubicBezTo>
                  <a:cubicBezTo>
                    <a:pt x="18893" y="59423"/>
                    <a:pt x="20112" y="59689"/>
                    <a:pt x="21410" y="59689"/>
                  </a:cubicBezTo>
                  <a:cubicBezTo>
                    <a:pt x="22729" y="59689"/>
                    <a:pt x="24128" y="59415"/>
                    <a:pt x="25018" y="58709"/>
                  </a:cubicBezTo>
                  <a:cubicBezTo>
                    <a:pt x="25152" y="54973"/>
                    <a:pt x="25152" y="53672"/>
                    <a:pt x="25085" y="49702"/>
                  </a:cubicBezTo>
                  <a:cubicBezTo>
                    <a:pt x="25018" y="46700"/>
                    <a:pt x="24918" y="43898"/>
                    <a:pt x="23250" y="38261"/>
                  </a:cubicBezTo>
                  <a:cubicBezTo>
                    <a:pt x="23917" y="24451"/>
                    <a:pt x="24218" y="11475"/>
                    <a:pt x="23084" y="7039"/>
                  </a:cubicBezTo>
                  <a:cubicBezTo>
                    <a:pt x="22183" y="3603"/>
                    <a:pt x="21549" y="2469"/>
                    <a:pt x="200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7220510" y="2668057"/>
              <a:ext cx="110249" cy="380438"/>
            </a:xfrm>
            <a:custGeom>
              <a:avLst/>
              <a:gdLst/>
              <a:ahLst/>
              <a:cxnLst/>
              <a:rect l="l" t="t" r="r" b="b"/>
              <a:pathLst>
                <a:path w="7173" h="247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8" y="2202"/>
                    <a:pt x="4403" y="3770"/>
                  </a:cubicBezTo>
                  <a:lnTo>
                    <a:pt x="6271" y="13643"/>
                  </a:lnTo>
                  <a:lnTo>
                    <a:pt x="5104" y="24751"/>
                  </a:lnTo>
                  <a:lnTo>
                    <a:pt x="7172" y="13410"/>
                  </a:lnTo>
                  <a:lnTo>
                    <a:pt x="5638" y="3069"/>
                  </a:lnTo>
                  <a:cubicBezTo>
                    <a:pt x="5638" y="3069"/>
                    <a:pt x="2035" y="1768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7187188" y="2458364"/>
              <a:ext cx="284038" cy="93357"/>
            </a:xfrm>
            <a:custGeom>
              <a:avLst/>
              <a:gdLst/>
              <a:ahLst/>
              <a:cxnLst/>
              <a:rect l="l" t="t" r="r" b="b"/>
              <a:pathLst>
                <a:path w="18480" h="6074" extrusionOk="0">
                  <a:moveTo>
                    <a:pt x="16845" y="0"/>
                  </a:moveTo>
                  <a:cubicBezTo>
                    <a:pt x="13877" y="1234"/>
                    <a:pt x="10674" y="1902"/>
                    <a:pt x="7472" y="1968"/>
                  </a:cubicBezTo>
                  <a:cubicBezTo>
                    <a:pt x="7322" y="1971"/>
                    <a:pt x="7175" y="1972"/>
                    <a:pt x="7031" y="1972"/>
                  </a:cubicBezTo>
                  <a:cubicBezTo>
                    <a:pt x="1928" y="1972"/>
                    <a:pt x="67" y="301"/>
                    <a:pt x="67" y="300"/>
                  </a:cubicBezTo>
                  <a:lnTo>
                    <a:pt x="67" y="300"/>
                  </a:lnTo>
                  <a:cubicBezTo>
                    <a:pt x="100" y="1568"/>
                    <a:pt x="0" y="3836"/>
                    <a:pt x="0" y="3836"/>
                  </a:cubicBezTo>
                  <a:cubicBezTo>
                    <a:pt x="0" y="3836"/>
                    <a:pt x="2703" y="6074"/>
                    <a:pt x="7538" y="6074"/>
                  </a:cubicBezTo>
                  <a:cubicBezTo>
                    <a:pt x="7883" y="6074"/>
                    <a:pt x="8239" y="6062"/>
                    <a:pt x="8606" y="6038"/>
                  </a:cubicBezTo>
                  <a:cubicBezTo>
                    <a:pt x="12009" y="5771"/>
                    <a:pt x="15378" y="4904"/>
                    <a:pt x="18480" y="3436"/>
                  </a:cubicBezTo>
                  <a:cubicBezTo>
                    <a:pt x="16912" y="801"/>
                    <a:pt x="16845" y="0"/>
                    <a:pt x="168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7194873" y="2114845"/>
              <a:ext cx="90253" cy="200486"/>
            </a:xfrm>
            <a:custGeom>
              <a:avLst/>
              <a:gdLst/>
              <a:ahLst/>
              <a:cxnLst/>
              <a:rect l="l" t="t" r="r" b="b"/>
              <a:pathLst>
                <a:path w="5872" h="13044" extrusionOk="0">
                  <a:moveTo>
                    <a:pt x="5271" y="1"/>
                  </a:moveTo>
                  <a:lnTo>
                    <a:pt x="4270" y="34"/>
                  </a:lnTo>
                  <a:cubicBezTo>
                    <a:pt x="2669" y="1535"/>
                    <a:pt x="1502" y="3437"/>
                    <a:pt x="934" y="5571"/>
                  </a:cubicBezTo>
                  <a:cubicBezTo>
                    <a:pt x="267" y="8273"/>
                    <a:pt x="1301" y="8840"/>
                    <a:pt x="1301" y="8840"/>
                  </a:cubicBezTo>
                  <a:cubicBezTo>
                    <a:pt x="1301" y="8840"/>
                    <a:pt x="0" y="12310"/>
                    <a:pt x="1401" y="13043"/>
                  </a:cubicBezTo>
                  <a:cubicBezTo>
                    <a:pt x="2335" y="10975"/>
                    <a:pt x="5871" y="801"/>
                    <a:pt x="5871" y="801"/>
                  </a:cubicBezTo>
                  <a:lnTo>
                    <a:pt x="527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7216406" y="2115367"/>
              <a:ext cx="198427" cy="200471"/>
            </a:xfrm>
            <a:custGeom>
              <a:avLst/>
              <a:gdLst/>
              <a:ahLst/>
              <a:cxnLst/>
              <a:rect l="l" t="t" r="r" b="b"/>
              <a:pathLst>
                <a:path w="12910" h="13043" extrusionOk="0">
                  <a:moveTo>
                    <a:pt x="10308" y="0"/>
                  </a:moveTo>
                  <a:cubicBezTo>
                    <a:pt x="10308" y="0"/>
                    <a:pt x="2502" y="6405"/>
                    <a:pt x="1035" y="9740"/>
                  </a:cubicBezTo>
                  <a:cubicBezTo>
                    <a:pt x="568" y="10775"/>
                    <a:pt x="234" y="11909"/>
                    <a:pt x="0" y="13043"/>
                  </a:cubicBezTo>
                  <a:cubicBezTo>
                    <a:pt x="0" y="13043"/>
                    <a:pt x="2202" y="12743"/>
                    <a:pt x="3136" y="11642"/>
                  </a:cubicBezTo>
                  <a:cubicBezTo>
                    <a:pt x="4070" y="10574"/>
                    <a:pt x="4037" y="8773"/>
                    <a:pt x="4037" y="8773"/>
                  </a:cubicBezTo>
                  <a:cubicBezTo>
                    <a:pt x="6105" y="8273"/>
                    <a:pt x="8006" y="7272"/>
                    <a:pt x="9641" y="5871"/>
                  </a:cubicBezTo>
                  <a:cubicBezTo>
                    <a:pt x="12109" y="3636"/>
                    <a:pt x="12910" y="300"/>
                    <a:pt x="12910" y="300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7155910" y="1775045"/>
              <a:ext cx="297886" cy="307892"/>
            </a:xfrm>
            <a:custGeom>
              <a:avLst/>
              <a:gdLst/>
              <a:ahLst/>
              <a:cxnLst/>
              <a:rect l="l" t="t" r="r" b="b"/>
              <a:pathLst>
                <a:path w="19381" h="20032" extrusionOk="0">
                  <a:moveTo>
                    <a:pt x="3226" y="1"/>
                  </a:moveTo>
                  <a:cubicBezTo>
                    <a:pt x="2687" y="1"/>
                    <a:pt x="2194" y="71"/>
                    <a:pt x="1768" y="260"/>
                  </a:cubicBezTo>
                  <a:cubicBezTo>
                    <a:pt x="734" y="727"/>
                    <a:pt x="100" y="1794"/>
                    <a:pt x="134" y="3229"/>
                  </a:cubicBezTo>
                  <a:cubicBezTo>
                    <a:pt x="167" y="3963"/>
                    <a:pt x="467" y="4696"/>
                    <a:pt x="968" y="5230"/>
                  </a:cubicBezTo>
                  <a:cubicBezTo>
                    <a:pt x="0" y="6631"/>
                    <a:pt x="801" y="9100"/>
                    <a:pt x="2902" y="9733"/>
                  </a:cubicBezTo>
                  <a:lnTo>
                    <a:pt x="4704" y="17105"/>
                  </a:lnTo>
                  <a:cubicBezTo>
                    <a:pt x="4704" y="17105"/>
                    <a:pt x="11137" y="20032"/>
                    <a:pt x="13326" y="20032"/>
                  </a:cubicBezTo>
                  <a:cubicBezTo>
                    <a:pt x="13760" y="20032"/>
                    <a:pt x="14027" y="19917"/>
                    <a:pt x="14044" y="19640"/>
                  </a:cubicBezTo>
                  <a:cubicBezTo>
                    <a:pt x="16012" y="16471"/>
                    <a:pt x="19381" y="11068"/>
                    <a:pt x="18047" y="5497"/>
                  </a:cubicBezTo>
                  <a:cubicBezTo>
                    <a:pt x="17413" y="2795"/>
                    <a:pt x="15845" y="1094"/>
                    <a:pt x="11976" y="560"/>
                  </a:cubicBezTo>
                  <a:cubicBezTo>
                    <a:pt x="11096" y="377"/>
                    <a:pt x="10361" y="331"/>
                    <a:pt x="9658" y="331"/>
                  </a:cubicBezTo>
                  <a:cubicBezTo>
                    <a:pt x="8951" y="331"/>
                    <a:pt x="8278" y="378"/>
                    <a:pt x="7522" y="378"/>
                  </a:cubicBezTo>
                  <a:cubicBezTo>
                    <a:pt x="6835" y="378"/>
                    <a:pt x="6080" y="339"/>
                    <a:pt x="5171" y="193"/>
                  </a:cubicBezTo>
                  <a:cubicBezTo>
                    <a:pt x="4485" y="88"/>
                    <a:pt x="3827" y="1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7192306" y="1851326"/>
              <a:ext cx="248164" cy="396331"/>
            </a:xfrm>
            <a:custGeom>
              <a:avLst/>
              <a:gdLst/>
              <a:ahLst/>
              <a:cxnLst/>
              <a:rect l="l" t="t" r="r" b="b"/>
              <a:pathLst>
                <a:path w="16146" h="25786" extrusionOk="0">
                  <a:moveTo>
                    <a:pt x="2069" y="0"/>
                  </a:moveTo>
                  <a:cubicBezTo>
                    <a:pt x="1235" y="601"/>
                    <a:pt x="301" y="2402"/>
                    <a:pt x="134" y="7272"/>
                  </a:cubicBezTo>
                  <a:cubicBezTo>
                    <a:pt x="1" y="10908"/>
                    <a:pt x="1502" y="12709"/>
                    <a:pt x="2302" y="13376"/>
                  </a:cubicBezTo>
                  <a:cubicBezTo>
                    <a:pt x="2768" y="13768"/>
                    <a:pt x="3359" y="13944"/>
                    <a:pt x="4220" y="13944"/>
                  </a:cubicBezTo>
                  <a:cubicBezTo>
                    <a:pt x="4533" y="13944"/>
                    <a:pt x="4881" y="13921"/>
                    <a:pt x="5271" y="13877"/>
                  </a:cubicBezTo>
                  <a:lnTo>
                    <a:pt x="5271" y="13877"/>
                  </a:lnTo>
                  <a:lnTo>
                    <a:pt x="5238" y="17313"/>
                  </a:lnTo>
                  <a:cubicBezTo>
                    <a:pt x="3470" y="20515"/>
                    <a:pt x="3203" y="22783"/>
                    <a:pt x="3203" y="25785"/>
                  </a:cubicBezTo>
                  <a:cubicBezTo>
                    <a:pt x="6339" y="22783"/>
                    <a:pt x="8207" y="20281"/>
                    <a:pt x="11876" y="17479"/>
                  </a:cubicBezTo>
                  <a:lnTo>
                    <a:pt x="11909" y="10208"/>
                  </a:lnTo>
                  <a:cubicBezTo>
                    <a:pt x="11909" y="10208"/>
                    <a:pt x="12328" y="10673"/>
                    <a:pt x="13049" y="10673"/>
                  </a:cubicBezTo>
                  <a:cubicBezTo>
                    <a:pt x="13385" y="10673"/>
                    <a:pt x="13788" y="10571"/>
                    <a:pt x="14244" y="10274"/>
                  </a:cubicBezTo>
                  <a:cubicBezTo>
                    <a:pt x="15512" y="9440"/>
                    <a:pt x="16146" y="7539"/>
                    <a:pt x="15345" y="6472"/>
                  </a:cubicBezTo>
                  <a:cubicBezTo>
                    <a:pt x="15029" y="6086"/>
                    <a:pt x="14364" y="5765"/>
                    <a:pt x="13687" y="5765"/>
                  </a:cubicBezTo>
                  <a:cubicBezTo>
                    <a:pt x="13076" y="5765"/>
                    <a:pt x="12456" y="6026"/>
                    <a:pt x="12076" y="6738"/>
                  </a:cubicBezTo>
                  <a:cubicBezTo>
                    <a:pt x="12076" y="6738"/>
                    <a:pt x="9874" y="6505"/>
                    <a:pt x="7139" y="4337"/>
                  </a:cubicBezTo>
                  <a:cubicBezTo>
                    <a:pt x="4370" y="2135"/>
                    <a:pt x="3803" y="300"/>
                    <a:pt x="206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4"/>
            <p:cNvSpPr/>
            <p:nvPr/>
          </p:nvSpPr>
          <p:spPr>
            <a:xfrm>
              <a:off x="7289214" y="1935707"/>
              <a:ext cx="24853" cy="20796"/>
            </a:xfrm>
            <a:custGeom>
              <a:avLst/>
              <a:gdLst/>
              <a:ahLst/>
              <a:cxnLst/>
              <a:rect l="l" t="t" r="r" b="b"/>
              <a:pathLst>
                <a:path w="1617" h="1353" extrusionOk="0">
                  <a:moveTo>
                    <a:pt x="728" y="0"/>
                  </a:moveTo>
                  <a:cubicBezTo>
                    <a:pt x="405" y="0"/>
                    <a:pt x="88" y="233"/>
                    <a:pt x="67" y="615"/>
                  </a:cubicBezTo>
                  <a:cubicBezTo>
                    <a:pt x="0" y="982"/>
                    <a:pt x="267" y="1282"/>
                    <a:pt x="634" y="1348"/>
                  </a:cubicBezTo>
                  <a:cubicBezTo>
                    <a:pt x="661" y="1351"/>
                    <a:pt x="687" y="1353"/>
                    <a:pt x="713" y="1353"/>
                  </a:cubicBezTo>
                  <a:cubicBezTo>
                    <a:pt x="1269" y="1353"/>
                    <a:pt x="1617" y="694"/>
                    <a:pt x="1234" y="248"/>
                  </a:cubicBezTo>
                  <a:cubicBezTo>
                    <a:pt x="1100" y="77"/>
                    <a:pt x="913" y="0"/>
                    <a:pt x="7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4"/>
            <p:cNvSpPr/>
            <p:nvPr/>
          </p:nvSpPr>
          <p:spPr>
            <a:xfrm>
              <a:off x="7203588" y="1900310"/>
              <a:ext cx="25653" cy="19735"/>
            </a:xfrm>
            <a:custGeom>
              <a:avLst/>
              <a:gdLst/>
              <a:ahLst/>
              <a:cxnLst/>
              <a:rect l="l" t="t" r="r" b="b"/>
              <a:pathLst>
                <a:path w="1669" h="1284" extrusionOk="0">
                  <a:moveTo>
                    <a:pt x="954" y="1"/>
                  </a:moveTo>
                  <a:cubicBezTo>
                    <a:pt x="812" y="1"/>
                    <a:pt x="668" y="38"/>
                    <a:pt x="534" y="116"/>
                  </a:cubicBezTo>
                  <a:cubicBezTo>
                    <a:pt x="134" y="349"/>
                    <a:pt x="1" y="883"/>
                    <a:pt x="267" y="1283"/>
                  </a:cubicBezTo>
                  <a:lnTo>
                    <a:pt x="1668" y="416"/>
                  </a:lnTo>
                  <a:cubicBezTo>
                    <a:pt x="1513" y="149"/>
                    <a:pt x="1238" y="1"/>
                    <a:pt x="9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7261010" y="2004627"/>
              <a:ext cx="29234" cy="18475"/>
            </a:xfrm>
            <a:custGeom>
              <a:avLst/>
              <a:gdLst/>
              <a:ahLst/>
              <a:cxnLst/>
              <a:rect l="l" t="t" r="r" b="b"/>
              <a:pathLst>
                <a:path w="1902" h="1202" extrusionOk="0">
                  <a:moveTo>
                    <a:pt x="1768" y="0"/>
                  </a:moveTo>
                  <a:lnTo>
                    <a:pt x="1" y="534"/>
                  </a:lnTo>
                  <a:cubicBezTo>
                    <a:pt x="111" y="948"/>
                    <a:pt x="495" y="1202"/>
                    <a:pt x="889" y="1202"/>
                  </a:cubicBezTo>
                  <a:cubicBezTo>
                    <a:pt x="971" y="1202"/>
                    <a:pt x="1054" y="1191"/>
                    <a:pt x="1135" y="1168"/>
                  </a:cubicBezTo>
                  <a:cubicBezTo>
                    <a:pt x="1635" y="1001"/>
                    <a:pt x="1902" y="467"/>
                    <a:pt x="176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7212303" y="1932111"/>
              <a:ext cx="24377" cy="20811"/>
            </a:xfrm>
            <a:custGeom>
              <a:avLst/>
              <a:gdLst/>
              <a:ahLst/>
              <a:cxnLst/>
              <a:rect l="l" t="t" r="r" b="b"/>
              <a:pathLst>
                <a:path w="1586" h="1354" extrusionOk="0">
                  <a:moveTo>
                    <a:pt x="727" y="1"/>
                  </a:moveTo>
                  <a:cubicBezTo>
                    <a:pt x="401" y="1"/>
                    <a:pt x="76" y="234"/>
                    <a:pt x="34" y="615"/>
                  </a:cubicBezTo>
                  <a:cubicBezTo>
                    <a:pt x="1" y="982"/>
                    <a:pt x="267" y="1316"/>
                    <a:pt x="634" y="1349"/>
                  </a:cubicBezTo>
                  <a:cubicBezTo>
                    <a:pt x="661" y="1352"/>
                    <a:pt x="688" y="1353"/>
                    <a:pt x="714" y="1353"/>
                  </a:cubicBezTo>
                  <a:cubicBezTo>
                    <a:pt x="1266" y="1353"/>
                    <a:pt x="1585" y="694"/>
                    <a:pt x="1235" y="248"/>
                  </a:cubicBezTo>
                  <a:cubicBezTo>
                    <a:pt x="1101" y="78"/>
                    <a:pt x="91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7230255" y="1936430"/>
              <a:ext cx="33338" cy="54364"/>
            </a:xfrm>
            <a:custGeom>
              <a:avLst/>
              <a:gdLst/>
              <a:ahLst/>
              <a:cxnLst/>
              <a:rect l="l" t="t" r="r" b="b"/>
              <a:pathLst>
                <a:path w="2169" h="3537" extrusionOk="0">
                  <a:moveTo>
                    <a:pt x="2168" y="1"/>
                  </a:moveTo>
                  <a:lnTo>
                    <a:pt x="0" y="2869"/>
                  </a:lnTo>
                  <a:lnTo>
                    <a:pt x="1868" y="353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7273322" y="2033338"/>
              <a:ext cx="81522" cy="46156"/>
            </a:xfrm>
            <a:custGeom>
              <a:avLst/>
              <a:gdLst/>
              <a:ahLst/>
              <a:cxnLst/>
              <a:rect l="l" t="t" r="r" b="b"/>
              <a:pathLst>
                <a:path w="5304" h="3003" extrusionOk="0">
                  <a:moveTo>
                    <a:pt x="5304" y="0"/>
                  </a:moveTo>
                  <a:cubicBezTo>
                    <a:pt x="4770" y="1201"/>
                    <a:pt x="1535" y="1935"/>
                    <a:pt x="0" y="2035"/>
                  </a:cubicBezTo>
                  <a:lnTo>
                    <a:pt x="0" y="3002"/>
                  </a:lnTo>
                  <a:cubicBezTo>
                    <a:pt x="0" y="3002"/>
                    <a:pt x="3136" y="2268"/>
                    <a:pt x="4136" y="1501"/>
                  </a:cubicBezTo>
                  <a:cubicBezTo>
                    <a:pt x="4670" y="1134"/>
                    <a:pt x="5070" y="634"/>
                    <a:pt x="530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7354829" y="1927715"/>
              <a:ext cx="23086" cy="52827"/>
            </a:xfrm>
            <a:custGeom>
              <a:avLst/>
              <a:gdLst/>
              <a:ahLst/>
              <a:cxnLst/>
              <a:rect l="l" t="t" r="r" b="b"/>
              <a:pathLst>
                <a:path w="1502" h="3437" extrusionOk="0">
                  <a:moveTo>
                    <a:pt x="168" y="0"/>
                  </a:moveTo>
                  <a:lnTo>
                    <a:pt x="34" y="1935"/>
                  </a:lnTo>
                  <a:cubicBezTo>
                    <a:pt x="1" y="2736"/>
                    <a:pt x="601" y="3403"/>
                    <a:pt x="1402" y="3436"/>
                  </a:cubicBezTo>
                  <a:lnTo>
                    <a:pt x="1502" y="14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7074895" y="2360949"/>
              <a:ext cx="305586" cy="265071"/>
            </a:xfrm>
            <a:custGeom>
              <a:avLst/>
              <a:gdLst/>
              <a:ahLst/>
              <a:cxnLst/>
              <a:rect l="l" t="t" r="r" b="b"/>
              <a:pathLst>
                <a:path w="19882" h="17246" extrusionOk="0">
                  <a:moveTo>
                    <a:pt x="15345" y="0"/>
                  </a:moveTo>
                  <a:lnTo>
                    <a:pt x="1" y="434"/>
                  </a:lnTo>
                  <a:lnTo>
                    <a:pt x="5305" y="17246"/>
                  </a:lnTo>
                  <a:lnTo>
                    <a:pt x="19882" y="17246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7272292" y="2523979"/>
              <a:ext cx="91790" cy="43359"/>
            </a:xfrm>
            <a:custGeom>
              <a:avLst/>
              <a:gdLst/>
              <a:ahLst/>
              <a:cxnLst/>
              <a:rect l="l" t="t" r="r" b="b"/>
              <a:pathLst>
                <a:path w="5972" h="2821" extrusionOk="0">
                  <a:moveTo>
                    <a:pt x="67" y="1"/>
                  </a:moveTo>
                  <a:cubicBezTo>
                    <a:pt x="0" y="368"/>
                    <a:pt x="267" y="835"/>
                    <a:pt x="1034" y="1369"/>
                  </a:cubicBezTo>
                  <a:cubicBezTo>
                    <a:pt x="1635" y="1769"/>
                    <a:pt x="2069" y="2569"/>
                    <a:pt x="3036" y="2703"/>
                  </a:cubicBezTo>
                  <a:cubicBezTo>
                    <a:pt x="3617" y="2790"/>
                    <a:pt x="4108" y="2821"/>
                    <a:pt x="4512" y="2821"/>
                  </a:cubicBezTo>
                  <a:cubicBezTo>
                    <a:pt x="5501" y="2821"/>
                    <a:pt x="5971" y="2636"/>
                    <a:pt x="5971" y="2636"/>
                  </a:cubicBezTo>
                  <a:lnTo>
                    <a:pt x="5371" y="2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7141032" y="237063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0" y="0"/>
                  </a:moveTo>
                  <a:cubicBezTo>
                    <a:pt x="4507" y="0"/>
                    <a:pt x="4423" y="2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3"/>
                    <a:pt x="5651" y="0"/>
                    <a:pt x="4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7127199" y="2335666"/>
              <a:ext cx="123068" cy="30940"/>
            </a:xfrm>
            <a:custGeom>
              <a:avLst/>
              <a:gdLst/>
              <a:ahLst/>
              <a:cxnLst/>
              <a:rect l="l" t="t" r="r" b="b"/>
              <a:pathLst>
                <a:path w="8007" h="2013" extrusionOk="0">
                  <a:moveTo>
                    <a:pt x="3753" y="1"/>
                  </a:moveTo>
                  <a:cubicBezTo>
                    <a:pt x="3662" y="1"/>
                    <a:pt x="3568" y="4"/>
                    <a:pt x="3469" y="11"/>
                  </a:cubicBezTo>
                  <a:cubicBezTo>
                    <a:pt x="1468" y="144"/>
                    <a:pt x="1735" y="1312"/>
                    <a:pt x="1735" y="1312"/>
                  </a:cubicBezTo>
                  <a:lnTo>
                    <a:pt x="834" y="1312"/>
                  </a:lnTo>
                  <a:cubicBezTo>
                    <a:pt x="367" y="1312"/>
                    <a:pt x="0" y="1479"/>
                    <a:pt x="34" y="1645"/>
                  </a:cubicBezTo>
                  <a:cubicBezTo>
                    <a:pt x="67" y="1812"/>
                    <a:pt x="134" y="2012"/>
                    <a:pt x="134" y="2012"/>
                  </a:cubicBezTo>
                  <a:lnTo>
                    <a:pt x="8006" y="1812"/>
                  </a:lnTo>
                  <a:lnTo>
                    <a:pt x="7906" y="1479"/>
                  </a:lnTo>
                  <a:cubicBezTo>
                    <a:pt x="7839" y="1312"/>
                    <a:pt x="7372" y="1145"/>
                    <a:pt x="6839" y="1145"/>
                  </a:cubicBezTo>
                  <a:lnTo>
                    <a:pt x="5871" y="1145"/>
                  </a:lnTo>
                  <a:cubicBezTo>
                    <a:pt x="5871" y="1145"/>
                    <a:pt x="5480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7141032" y="2359412"/>
              <a:ext cx="84105" cy="26160"/>
            </a:xfrm>
            <a:custGeom>
              <a:avLst/>
              <a:gdLst/>
              <a:ahLst/>
              <a:cxnLst/>
              <a:rect l="l" t="t" r="r" b="b"/>
              <a:pathLst>
                <a:path w="5472" h="1702" extrusionOk="0">
                  <a:moveTo>
                    <a:pt x="5472" y="0"/>
                  </a:moveTo>
                  <a:lnTo>
                    <a:pt x="1" y="200"/>
                  </a:lnTo>
                  <a:lnTo>
                    <a:pt x="234" y="401"/>
                  </a:lnTo>
                  <a:cubicBezTo>
                    <a:pt x="387" y="393"/>
                    <a:pt x="520" y="388"/>
                    <a:pt x="637" y="388"/>
                  </a:cubicBezTo>
                  <a:cubicBezTo>
                    <a:pt x="1057" y="388"/>
                    <a:pt x="1264" y="461"/>
                    <a:pt x="1369" y="801"/>
                  </a:cubicBezTo>
                  <a:cubicBezTo>
                    <a:pt x="1469" y="1335"/>
                    <a:pt x="1535" y="1701"/>
                    <a:pt x="1535" y="1701"/>
                  </a:cubicBezTo>
                  <a:lnTo>
                    <a:pt x="5038" y="1635"/>
                  </a:lnTo>
                  <a:cubicBezTo>
                    <a:pt x="5038" y="1635"/>
                    <a:pt x="4838" y="968"/>
                    <a:pt x="4804" y="701"/>
                  </a:cubicBezTo>
                  <a:cubicBezTo>
                    <a:pt x="4738" y="467"/>
                    <a:pt x="4871" y="267"/>
                    <a:pt x="5405" y="234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7139495" y="2371662"/>
              <a:ext cx="103594" cy="18521"/>
            </a:xfrm>
            <a:custGeom>
              <a:avLst/>
              <a:gdLst/>
              <a:ahLst/>
              <a:cxnLst/>
              <a:rect l="l" t="t" r="r" b="b"/>
              <a:pathLst>
                <a:path w="6740" h="1205" extrusionOk="0">
                  <a:moveTo>
                    <a:pt x="4597" y="0"/>
                  </a:moveTo>
                  <a:cubicBezTo>
                    <a:pt x="4511" y="0"/>
                    <a:pt x="4425" y="1"/>
                    <a:pt x="4337" y="4"/>
                  </a:cubicBezTo>
                  <a:lnTo>
                    <a:pt x="2069" y="71"/>
                  </a:lnTo>
                  <a:cubicBezTo>
                    <a:pt x="902" y="104"/>
                    <a:pt x="1" y="371"/>
                    <a:pt x="68" y="671"/>
                  </a:cubicBezTo>
                  <a:cubicBezTo>
                    <a:pt x="134" y="971"/>
                    <a:pt x="201" y="1205"/>
                    <a:pt x="201" y="1205"/>
                  </a:cubicBezTo>
                  <a:lnTo>
                    <a:pt x="6739" y="1005"/>
                  </a:lnTo>
                  <a:lnTo>
                    <a:pt x="6606" y="471"/>
                  </a:lnTo>
                  <a:cubicBezTo>
                    <a:pt x="6544" y="192"/>
                    <a:pt x="5679" y="0"/>
                    <a:pt x="459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7256906" y="2123052"/>
              <a:ext cx="358398" cy="429930"/>
            </a:xfrm>
            <a:custGeom>
              <a:avLst/>
              <a:gdLst/>
              <a:ahLst/>
              <a:cxnLst/>
              <a:rect l="l" t="t" r="r" b="b"/>
              <a:pathLst>
                <a:path w="23318" h="27972" extrusionOk="0">
                  <a:moveTo>
                    <a:pt x="12977" y="1"/>
                  </a:moveTo>
                  <a:lnTo>
                    <a:pt x="12977" y="1"/>
                  </a:lnTo>
                  <a:cubicBezTo>
                    <a:pt x="9574" y="4871"/>
                    <a:pt x="13977" y="11209"/>
                    <a:pt x="13977" y="11209"/>
                  </a:cubicBezTo>
                  <a:lnTo>
                    <a:pt x="16779" y="19348"/>
                  </a:lnTo>
                  <a:cubicBezTo>
                    <a:pt x="16779" y="19348"/>
                    <a:pt x="12743" y="21249"/>
                    <a:pt x="9908" y="21883"/>
                  </a:cubicBezTo>
                  <a:cubicBezTo>
                    <a:pt x="9474" y="22050"/>
                    <a:pt x="9007" y="22116"/>
                    <a:pt x="8573" y="22116"/>
                  </a:cubicBezTo>
                  <a:cubicBezTo>
                    <a:pt x="7625" y="22084"/>
                    <a:pt x="6164" y="21281"/>
                    <a:pt x="5069" y="21281"/>
                  </a:cubicBezTo>
                  <a:cubicBezTo>
                    <a:pt x="5048" y="21281"/>
                    <a:pt x="5026" y="21282"/>
                    <a:pt x="5004" y="21282"/>
                  </a:cubicBezTo>
                  <a:lnTo>
                    <a:pt x="5471" y="23017"/>
                  </a:lnTo>
                  <a:lnTo>
                    <a:pt x="5505" y="23150"/>
                  </a:lnTo>
                  <a:cubicBezTo>
                    <a:pt x="5471" y="23184"/>
                    <a:pt x="5405" y="23184"/>
                    <a:pt x="5338" y="23217"/>
                  </a:cubicBezTo>
                  <a:cubicBezTo>
                    <a:pt x="4679" y="23300"/>
                    <a:pt x="4020" y="23359"/>
                    <a:pt x="3362" y="23359"/>
                  </a:cubicBezTo>
                  <a:cubicBezTo>
                    <a:pt x="3220" y="23359"/>
                    <a:pt x="3078" y="23356"/>
                    <a:pt x="2936" y="23351"/>
                  </a:cubicBezTo>
                  <a:cubicBezTo>
                    <a:pt x="2236" y="23317"/>
                    <a:pt x="1502" y="23251"/>
                    <a:pt x="801" y="23184"/>
                  </a:cubicBezTo>
                  <a:cubicBezTo>
                    <a:pt x="762" y="23174"/>
                    <a:pt x="723" y="23170"/>
                    <a:pt x="684" y="23170"/>
                  </a:cubicBezTo>
                  <a:cubicBezTo>
                    <a:pt x="590" y="23170"/>
                    <a:pt x="495" y="23194"/>
                    <a:pt x="401" y="23217"/>
                  </a:cubicBezTo>
                  <a:cubicBezTo>
                    <a:pt x="101" y="23384"/>
                    <a:pt x="1" y="23684"/>
                    <a:pt x="101" y="23984"/>
                  </a:cubicBezTo>
                  <a:cubicBezTo>
                    <a:pt x="201" y="24285"/>
                    <a:pt x="368" y="24551"/>
                    <a:pt x="534" y="24785"/>
                  </a:cubicBezTo>
                  <a:cubicBezTo>
                    <a:pt x="835" y="25285"/>
                    <a:pt x="901" y="25819"/>
                    <a:pt x="1202" y="26286"/>
                  </a:cubicBezTo>
                  <a:cubicBezTo>
                    <a:pt x="1881" y="27337"/>
                    <a:pt x="2905" y="27972"/>
                    <a:pt x="4746" y="27972"/>
                  </a:cubicBezTo>
                  <a:cubicBezTo>
                    <a:pt x="5709" y="27972"/>
                    <a:pt x="6896" y="27798"/>
                    <a:pt x="8373" y="27420"/>
                  </a:cubicBezTo>
                  <a:cubicBezTo>
                    <a:pt x="9608" y="27120"/>
                    <a:pt x="10975" y="26386"/>
                    <a:pt x="12576" y="26019"/>
                  </a:cubicBezTo>
                  <a:cubicBezTo>
                    <a:pt x="15812" y="25285"/>
                    <a:pt x="17980" y="24652"/>
                    <a:pt x="20649" y="23784"/>
                  </a:cubicBezTo>
                  <a:cubicBezTo>
                    <a:pt x="23317" y="22917"/>
                    <a:pt x="22950" y="21516"/>
                    <a:pt x="22650" y="19314"/>
                  </a:cubicBezTo>
                  <a:cubicBezTo>
                    <a:pt x="22250" y="16779"/>
                    <a:pt x="20782" y="10808"/>
                    <a:pt x="19248" y="5705"/>
                  </a:cubicBezTo>
                  <a:cubicBezTo>
                    <a:pt x="17580" y="234"/>
                    <a:pt x="16312" y="201"/>
                    <a:pt x="1297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6088986" y="3557335"/>
              <a:ext cx="607038" cy="433757"/>
            </a:xfrm>
            <a:custGeom>
              <a:avLst/>
              <a:gdLst/>
              <a:ahLst/>
              <a:cxnLst/>
              <a:rect l="l" t="t" r="r" b="b"/>
              <a:pathLst>
                <a:path w="39495" h="28221" extrusionOk="0">
                  <a:moveTo>
                    <a:pt x="19748" y="1918"/>
                  </a:moveTo>
                  <a:cubicBezTo>
                    <a:pt x="24684" y="1918"/>
                    <a:pt x="29321" y="3019"/>
                    <a:pt x="32757" y="4987"/>
                  </a:cubicBezTo>
                  <a:cubicBezTo>
                    <a:pt x="35892" y="6789"/>
                    <a:pt x="37594" y="9090"/>
                    <a:pt x="37594" y="11425"/>
                  </a:cubicBezTo>
                  <a:cubicBezTo>
                    <a:pt x="37594" y="13760"/>
                    <a:pt x="35892" y="16028"/>
                    <a:pt x="32757" y="17830"/>
                  </a:cubicBezTo>
                  <a:cubicBezTo>
                    <a:pt x="29321" y="19831"/>
                    <a:pt x="24684" y="20899"/>
                    <a:pt x="19748" y="20899"/>
                  </a:cubicBezTo>
                  <a:cubicBezTo>
                    <a:pt x="14811" y="20899"/>
                    <a:pt x="10174" y="19831"/>
                    <a:pt x="6738" y="17830"/>
                  </a:cubicBezTo>
                  <a:cubicBezTo>
                    <a:pt x="3603" y="16028"/>
                    <a:pt x="1901" y="13760"/>
                    <a:pt x="1901" y="11425"/>
                  </a:cubicBezTo>
                  <a:cubicBezTo>
                    <a:pt x="1901" y="9090"/>
                    <a:pt x="3603" y="6822"/>
                    <a:pt x="6738" y="4987"/>
                  </a:cubicBezTo>
                  <a:cubicBezTo>
                    <a:pt x="10174" y="3019"/>
                    <a:pt x="14811" y="1918"/>
                    <a:pt x="19748" y="1918"/>
                  </a:cubicBezTo>
                  <a:close/>
                  <a:moveTo>
                    <a:pt x="19735" y="0"/>
                  </a:moveTo>
                  <a:cubicBezTo>
                    <a:pt x="14677" y="0"/>
                    <a:pt x="9624" y="1118"/>
                    <a:pt x="5771" y="3353"/>
                  </a:cubicBezTo>
                  <a:cubicBezTo>
                    <a:pt x="1935" y="5588"/>
                    <a:pt x="0" y="8490"/>
                    <a:pt x="0" y="11425"/>
                  </a:cubicBezTo>
                  <a:lnTo>
                    <a:pt x="0" y="16829"/>
                  </a:lnTo>
                  <a:cubicBezTo>
                    <a:pt x="0" y="19731"/>
                    <a:pt x="1935" y="22667"/>
                    <a:pt x="5771" y="24868"/>
                  </a:cubicBezTo>
                  <a:cubicBezTo>
                    <a:pt x="9640" y="27103"/>
                    <a:pt x="14702" y="28221"/>
                    <a:pt x="19760" y="28221"/>
                  </a:cubicBezTo>
                  <a:cubicBezTo>
                    <a:pt x="24818" y="28221"/>
                    <a:pt x="29871" y="27103"/>
                    <a:pt x="33724" y="24868"/>
                  </a:cubicBezTo>
                  <a:cubicBezTo>
                    <a:pt x="37594" y="22667"/>
                    <a:pt x="39495" y="19731"/>
                    <a:pt x="39495" y="16829"/>
                  </a:cubicBezTo>
                  <a:lnTo>
                    <a:pt x="39495" y="11425"/>
                  </a:lnTo>
                  <a:cubicBezTo>
                    <a:pt x="39495" y="8490"/>
                    <a:pt x="37594" y="5588"/>
                    <a:pt x="33724" y="3353"/>
                  </a:cubicBezTo>
                  <a:cubicBezTo>
                    <a:pt x="29855" y="1118"/>
                    <a:pt x="24793" y="0"/>
                    <a:pt x="19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6382753" y="3724222"/>
              <a:ext cx="313671" cy="266193"/>
            </a:xfrm>
            <a:custGeom>
              <a:avLst/>
              <a:gdLst/>
              <a:ahLst/>
              <a:cxnLst/>
              <a:rect l="l" t="t" r="r" b="b"/>
              <a:pathLst>
                <a:path w="20408" h="17319" extrusionOk="0">
                  <a:moveTo>
                    <a:pt x="20382" y="0"/>
                  </a:moveTo>
                  <a:cubicBezTo>
                    <a:pt x="20382" y="167"/>
                    <a:pt x="20382" y="367"/>
                    <a:pt x="20382" y="534"/>
                  </a:cubicBezTo>
                  <a:lnTo>
                    <a:pt x="20382" y="1017"/>
                  </a:lnTo>
                  <a:lnTo>
                    <a:pt x="20382" y="1017"/>
                  </a:lnTo>
                  <a:cubicBezTo>
                    <a:pt x="20408" y="678"/>
                    <a:pt x="20407" y="339"/>
                    <a:pt x="20382" y="0"/>
                  </a:cubicBezTo>
                  <a:close/>
                  <a:moveTo>
                    <a:pt x="20382" y="1017"/>
                  </a:moveTo>
                  <a:cubicBezTo>
                    <a:pt x="20174" y="3778"/>
                    <a:pt x="18266" y="6497"/>
                    <a:pt x="14611" y="8606"/>
                  </a:cubicBezTo>
                  <a:cubicBezTo>
                    <a:pt x="10748" y="10873"/>
                    <a:pt x="5722" y="11948"/>
                    <a:pt x="677" y="11948"/>
                  </a:cubicBezTo>
                  <a:cubicBezTo>
                    <a:pt x="451" y="11948"/>
                    <a:pt x="226" y="11946"/>
                    <a:pt x="1" y="11942"/>
                  </a:cubicBezTo>
                  <a:lnTo>
                    <a:pt x="1" y="17313"/>
                  </a:lnTo>
                  <a:cubicBezTo>
                    <a:pt x="220" y="17317"/>
                    <a:pt x="440" y="17319"/>
                    <a:pt x="659" y="17319"/>
                  </a:cubicBezTo>
                  <a:cubicBezTo>
                    <a:pt x="5711" y="17319"/>
                    <a:pt x="10743" y="16215"/>
                    <a:pt x="14611" y="13977"/>
                  </a:cubicBezTo>
                  <a:cubicBezTo>
                    <a:pt x="18481" y="11742"/>
                    <a:pt x="20382" y="8840"/>
                    <a:pt x="20382" y="5904"/>
                  </a:cubicBezTo>
                  <a:lnTo>
                    <a:pt x="20382" y="10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6059245" y="3557335"/>
              <a:ext cx="666520" cy="350697"/>
            </a:xfrm>
            <a:custGeom>
              <a:avLst/>
              <a:gdLst/>
              <a:ahLst/>
              <a:cxnLst/>
              <a:rect l="l" t="t" r="r" b="b"/>
              <a:pathLst>
                <a:path w="43365" h="22817" extrusionOk="0">
                  <a:moveTo>
                    <a:pt x="21683" y="1918"/>
                  </a:moveTo>
                  <a:cubicBezTo>
                    <a:pt x="26619" y="1918"/>
                    <a:pt x="31256" y="3019"/>
                    <a:pt x="34692" y="4987"/>
                  </a:cubicBezTo>
                  <a:cubicBezTo>
                    <a:pt x="37794" y="6789"/>
                    <a:pt x="39529" y="9090"/>
                    <a:pt x="39529" y="11425"/>
                  </a:cubicBezTo>
                  <a:cubicBezTo>
                    <a:pt x="39529" y="13760"/>
                    <a:pt x="37794" y="16028"/>
                    <a:pt x="34692" y="17830"/>
                  </a:cubicBezTo>
                  <a:cubicBezTo>
                    <a:pt x="31256" y="19831"/>
                    <a:pt x="26619" y="20899"/>
                    <a:pt x="21683" y="20899"/>
                  </a:cubicBezTo>
                  <a:cubicBezTo>
                    <a:pt x="16746" y="20899"/>
                    <a:pt x="12076" y="19831"/>
                    <a:pt x="8673" y="17830"/>
                  </a:cubicBezTo>
                  <a:cubicBezTo>
                    <a:pt x="5538" y="16028"/>
                    <a:pt x="3836" y="13760"/>
                    <a:pt x="3836" y="11425"/>
                  </a:cubicBezTo>
                  <a:cubicBezTo>
                    <a:pt x="3836" y="9090"/>
                    <a:pt x="5538" y="6789"/>
                    <a:pt x="8673" y="4987"/>
                  </a:cubicBezTo>
                  <a:cubicBezTo>
                    <a:pt x="12109" y="3019"/>
                    <a:pt x="16746" y="1918"/>
                    <a:pt x="21683" y="1918"/>
                  </a:cubicBezTo>
                  <a:close/>
                  <a:moveTo>
                    <a:pt x="21670" y="0"/>
                  </a:moveTo>
                  <a:cubicBezTo>
                    <a:pt x="16612" y="0"/>
                    <a:pt x="11559" y="1118"/>
                    <a:pt x="7706" y="3353"/>
                  </a:cubicBezTo>
                  <a:cubicBezTo>
                    <a:pt x="0" y="7789"/>
                    <a:pt x="0" y="15028"/>
                    <a:pt x="7706" y="19464"/>
                  </a:cubicBezTo>
                  <a:cubicBezTo>
                    <a:pt x="11575" y="21699"/>
                    <a:pt x="16637" y="22817"/>
                    <a:pt x="21695" y="22817"/>
                  </a:cubicBezTo>
                  <a:cubicBezTo>
                    <a:pt x="26753" y="22817"/>
                    <a:pt x="31806" y="21699"/>
                    <a:pt x="35659" y="19464"/>
                  </a:cubicBezTo>
                  <a:cubicBezTo>
                    <a:pt x="43365" y="15028"/>
                    <a:pt x="43365" y="7789"/>
                    <a:pt x="35659" y="3353"/>
                  </a:cubicBezTo>
                  <a:cubicBezTo>
                    <a:pt x="31790" y="1118"/>
                    <a:pt x="26728" y="0"/>
                    <a:pt x="2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6118205" y="3586814"/>
              <a:ext cx="548601" cy="187145"/>
            </a:xfrm>
            <a:custGeom>
              <a:avLst/>
              <a:gdLst/>
              <a:ahLst/>
              <a:cxnLst/>
              <a:rect l="l" t="t" r="r" b="b"/>
              <a:pathLst>
                <a:path w="35693" h="12176" extrusionOk="0">
                  <a:moveTo>
                    <a:pt x="17847" y="0"/>
                  </a:moveTo>
                  <a:cubicBezTo>
                    <a:pt x="12910" y="0"/>
                    <a:pt x="8240" y="1101"/>
                    <a:pt x="4837" y="3069"/>
                  </a:cubicBezTo>
                  <a:cubicBezTo>
                    <a:pt x="1702" y="4904"/>
                    <a:pt x="0" y="7172"/>
                    <a:pt x="0" y="9507"/>
                  </a:cubicBezTo>
                  <a:cubicBezTo>
                    <a:pt x="0" y="10441"/>
                    <a:pt x="267" y="11375"/>
                    <a:pt x="768" y="12176"/>
                  </a:cubicBezTo>
                  <a:cubicBezTo>
                    <a:pt x="1535" y="10841"/>
                    <a:pt x="2936" y="9541"/>
                    <a:pt x="4837" y="8473"/>
                  </a:cubicBezTo>
                  <a:cubicBezTo>
                    <a:pt x="8273" y="6472"/>
                    <a:pt x="12910" y="5371"/>
                    <a:pt x="17847" y="5371"/>
                  </a:cubicBezTo>
                  <a:cubicBezTo>
                    <a:pt x="22783" y="5371"/>
                    <a:pt x="27420" y="6472"/>
                    <a:pt x="30856" y="8473"/>
                  </a:cubicBezTo>
                  <a:cubicBezTo>
                    <a:pt x="32757" y="9541"/>
                    <a:pt x="34125" y="10841"/>
                    <a:pt x="34925" y="12176"/>
                  </a:cubicBezTo>
                  <a:cubicBezTo>
                    <a:pt x="35426" y="11375"/>
                    <a:pt x="35693" y="10441"/>
                    <a:pt x="35693" y="9507"/>
                  </a:cubicBezTo>
                  <a:cubicBezTo>
                    <a:pt x="35693" y="7172"/>
                    <a:pt x="33991" y="4871"/>
                    <a:pt x="30856" y="3069"/>
                  </a:cubicBezTo>
                  <a:cubicBezTo>
                    <a:pt x="27420" y="1101"/>
                    <a:pt x="22783" y="0"/>
                    <a:pt x="17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6120771" y="3624240"/>
              <a:ext cx="543468" cy="254312"/>
            </a:xfrm>
            <a:custGeom>
              <a:avLst/>
              <a:gdLst/>
              <a:ahLst/>
              <a:cxnLst/>
              <a:rect l="l" t="t" r="r" b="b"/>
              <a:pathLst>
                <a:path w="35359" h="16546" extrusionOk="0">
                  <a:moveTo>
                    <a:pt x="17680" y="0"/>
                  </a:moveTo>
                  <a:cubicBezTo>
                    <a:pt x="12743" y="0"/>
                    <a:pt x="8106" y="1101"/>
                    <a:pt x="4670" y="3069"/>
                  </a:cubicBezTo>
                  <a:cubicBezTo>
                    <a:pt x="2102" y="4570"/>
                    <a:pt x="467" y="6372"/>
                    <a:pt x="0" y="8273"/>
                  </a:cubicBezTo>
                  <a:cubicBezTo>
                    <a:pt x="501" y="10174"/>
                    <a:pt x="2102" y="11976"/>
                    <a:pt x="4670" y="13477"/>
                  </a:cubicBezTo>
                  <a:cubicBezTo>
                    <a:pt x="8073" y="15445"/>
                    <a:pt x="12743" y="16546"/>
                    <a:pt x="17680" y="16546"/>
                  </a:cubicBezTo>
                  <a:cubicBezTo>
                    <a:pt x="22616" y="16546"/>
                    <a:pt x="27253" y="15445"/>
                    <a:pt x="30689" y="13477"/>
                  </a:cubicBezTo>
                  <a:cubicBezTo>
                    <a:pt x="33291" y="11976"/>
                    <a:pt x="34892" y="10174"/>
                    <a:pt x="35359" y="8273"/>
                  </a:cubicBezTo>
                  <a:cubicBezTo>
                    <a:pt x="34858" y="6372"/>
                    <a:pt x="33257" y="4570"/>
                    <a:pt x="30689" y="3069"/>
                  </a:cubicBezTo>
                  <a:cubicBezTo>
                    <a:pt x="27253" y="1101"/>
                    <a:pt x="22616" y="0"/>
                    <a:pt x="17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6041293" y="3869622"/>
              <a:ext cx="146138" cy="113185"/>
            </a:xfrm>
            <a:custGeom>
              <a:avLst/>
              <a:gdLst/>
              <a:ahLst/>
              <a:cxnLst/>
              <a:rect l="l" t="t" r="r" b="b"/>
              <a:pathLst>
                <a:path w="9508" h="7364" extrusionOk="0">
                  <a:moveTo>
                    <a:pt x="7516" y="0"/>
                  </a:moveTo>
                  <a:cubicBezTo>
                    <a:pt x="7378" y="0"/>
                    <a:pt x="7239" y="27"/>
                    <a:pt x="7106" y="80"/>
                  </a:cubicBezTo>
                  <a:lnTo>
                    <a:pt x="435" y="3883"/>
                  </a:lnTo>
                  <a:cubicBezTo>
                    <a:pt x="168" y="4083"/>
                    <a:pt x="1" y="4417"/>
                    <a:pt x="34" y="4750"/>
                  </a:cubicBezTo>
                  <a:cubicBezTo>
                    <a:pt x="68" y="5751"/>
                    <a:pt x="601" y="6618"/>
                    <a:pt x="1402" y="7152"/>
                  </a:cubicBezTo>
                  <a:cubicBezTo>
                    <a:pt x="1586" y="7296"/>
                    <a:pt x="1796" y="7363"/>
                    <a:pt x="2000" y="7363"/>
                  </a:cubicBezTo>
                  <a:cubicBezTo>
                    <a:pt x="2128" y="7363"/>
                    <a:pt x="2254" y="7337"/>
                    <a:pt x="2369" y="7285"/>
                  </a:cubicBezTo>
                  <a:lnTo>
                    <a:pt x="9074" y="3483"/>
                  </a:lnTo>
                  <a:cubicBezTo>
                    <a:pt x="9374" y="3283"/>
                    <a:pt x="9508" y="2916"/>
                    <a:pt x="9474" y="2582"/>
                  </a:cubicBezTo>
                  <a:cubicBezTo>
                    <a:pt x="9408" y="1615"/>
                    <a:pt x="8907" y="714"/>
                    <a:pt x="8107" y="180"/>
                  </a:cubicBezTo>
                  <a:cubicBezTo>
                    <a:pt x="7927" y="60"/>
                    <a:pt x="7722" y="0"/>
                    <a:pt x="751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6051560" y="3893400"/>
              <a:ext cx="136393" cy="89438"/>
            </a:xfrm>
            <a:custGeom>
              <a:avLst/>
              <a:gdLst/>
              <a:ahLst/>
              <a:cxnLst/>
              <a:rect l="l" t="t" r="r" b="b"/>
              <a:pathLst>
                <a:path w="8874" h="5819" extrusionOk="0">
                  <a:moveTo>
                    <a:pt x="8606" y="1"/>
                  </a:moveTo>
                  <a:lnTo>
                    <a:pt x="0" y="4905"/>
                  </a:lnTo>
                  <a:cubicBezTo>
                    <a:pt x="234" y="5205"/>
                    <a:pt x="467" y="5438"/>
                    <a:pt x="801" y="5638"/>
                  </a:cubicBezTo>
                  <a:cubicBezTo>
                    <a:pt x="961" y="5758"/>
                    <a:pt x="1157" y="5818"/>
                    <a:pt x="1360" y="5818"/>
                  </a:cubicBezTo>
                  <a:cubicBezTo>
                    <a:pt x="1496" y="5818"/>
                    <a:pt x="1635" y="5792"/>
                    <a:pt x="1768" y="5738"/>
                  </a:cubicBezTo>
                  <a:lnTo>
                    <a:pt x="8406" y="1936"/>
                  </a:lnTo>
                  <a:cubicBezTo>
                    <a:pt x="8706" y="1736"/>
                    <a:pt x="8873" y="1402"/>
                    <a:pt x="8840" y="1035"/>
                  </a:cubicBezTo>
                  <a:cubicBezTo>
                    <a:pt x="8806" y="668"/>
                    <a:pt x="8740" y="335"/>
                    <a:pt x="8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6071034" y="3950315"/>
              <a:ext cx="2582" cy="3612"/>
            </a:xfrm>
            <a:custGeom>
              <a:avLst/>
              <a:gdLst/>
              <a:ahLst/>
              <a:cxnLst/>
              <a:rect l="l" t="t" r="r" b="b"/>
              <a:pathLst>
                <a:path w="168" h="235" extrusionOk="0">
                  <a:moveTo>
                    <a:pt x="1" y="1"/>
                  </a:moveTo>
                  <a:cubicBezTo>
                    <a:pt x="67" y="101"/>
                    <a:pt x="101" y="167"/>
                    <a:pt x="167" y="234"/>
                  </a:cubicBezTo>
                  <a:cubicBezTo>
                    <a:pt x="101" y="134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5694208" y="3927506"/>
              <a:ext cx="377349" cy="226369"/>
            </a:xfrm>
            <a:custGeom>
              <a:avLst/>
              <a:gdLst/>
              <a:ahLst/>
              <a:cxnLst/>
              <a:rect l="l" t="t" r="r" b="b"/>
              <a:pathLst>
                <a:path w="24551" h="14728" extrusionOk="0">
                  <a:moveTo>
                    <a:pt x="22610" y="1"/>
                  </a:moveTo>
                  <a:cubicBezTo>
                    <a:pt x="22442" y="1"/>
                    <a:pt x="22274" y="38"/>
                    <a:pt x="22116" y="117"/>
                  </a:cubicBezTo>
                  <a:lnTo>
                    <a:pt x="0" y="11925"/>
                  </a:lnTo>
                  <a:lnTo>
                    <a:pt x="1601" y="14727"/>
                  </a:lnTo>
                  <a:lnTo>
                    <a:pt x="24551" y="1485"/>
                  </a:lnTo>
                  <a:cubicBezTo>
                    <a:pt x="24251" y="984"/>
                    <a:pt x="23850" y="551"/>
                    <a:pt x="23350" y="250"/>
                  </a:cubicBezTo>
                  <a:cubicBezTo>
                    <a:pt x="23128" y="89"/>
                    <a:pt x="22869" y="1"/>
                    <a:pt x="2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5718815" y="3950837"/>
              <a:ext cx="362486" cy="249686"/>
            </a:xfrm>
            <a:custGeom>
              <a:avLst/>
              <a:gdLst/>
              <a:ahLst/>
              <a:cxnLst/>
              <a:rect l="l" t="t" r="r" b="b"/>
              <a:pathLst>
                <a:path w="23584" h="16245" extrusionOk="0">
                  <a:moveTo>
                    <a:pt x="22917" y="0"/>
                  </a:moveTo>
                  <a:lnTo>
                    <a:pt x="0" y="13209"/>
                  </a:lnTo>
                  <a:lnTo>
                    <a:pt x="1701" y="16245"/>
                  </a:lnTo>
                  <a:lnTo>
                    <a:pt x="22983" y="3069"/>
                  </a:lnTo>
                  <a:cubicBezTo>
                    <a:pt x="23384" y="2802"/>
                    <a:pt x="23584" y="2335"/>
                    <a:pt x="23517" y="1901"/>
                  </a:cubicBezTo>
                  <a:cubicBezTo>
                    <a:pt x="23517" y="1534"/>
                    <a:pt x="23450" y="1201"/>
                    <a:pt x="23350" y="901"/>
                  </a:cubicBezTo>
                  <a:cubicBezTo>
                    <a:pt x="23350" y="834"/>
                    <a:pt x="23317" y="767"/>
                    <a:pt x="23284" y="701"/>
                  </a:cubicBezTo>
                  <a:cubicBezTo>
                    <a:pt x="23217" y="534"/>
                    <a:pt x="23150" y="367"/>
                    <a:pt x="23050" y="234"/>
                  </a:cubicBezTo>
                  <a:cubicBezTo>
                    <a:pt x="23017" y="133"/>
                    <a:pt x="22983" y="67"/>
                    <a:pt x="2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5683433" y="4108334"/>
              <a:ext cx="72300" cy="93926"/>
            </a:xfrm>
            <a:custGeom>
              <a:avLst/>
              <a:gdLst/>
              <a:ahLst/>
              <a:cxnLst/>
              <a:rect l="l" t="t" r="r" b="b"/>
              <a:pathLst>
                <a:path w="4704" h="6111" extrusionOk="0">
                  <a:moveTo>
                    <a:pt x="1317" y="0"/>
                  </a:moveTo>
                  <a:cubicBezTo>
                    <a:pt x="539" y="0"/>
                    <a:pt x="1" y="629"/>
                    <a:pt x="1" y="1695"/>
                  </a:cubicBezTo>
                  <a:cubicBezTo>
                    <a:pt x="67" y="3329"/>
                    <a:pt x="935" y="4864"/>
                    <a:pt x="2336" y="5798"/>
                  </a:cubicBezTo>
                  <a:cubicBezTo>
                    <a:pt x="2711" y="6010"/>
                    <a:pt x="3067" y="6110"/>
                    <a:pt x="3383" y="6110"/>
                  </a:cubicBezTo>
                  <a:cubicBezTo>
                    <a:pt x="4164" y="6110"/>
                    <a:pt x="4704" y="5498"/>
                    <a:pt x="4704" y="4430"/>
                  </a:cubicBezTo>
                  <a:cubicBezTo>
                    <a:pt x="4604" y="2762"/>
                    <a:pt x="3737" y="1228"/>
                    <a:pt x="2369" y="327"/>
                  </a:cubicBezTo>
                  <a:cubicBezTo>
                    <a:pt x="1992" y="105"/>
                    <a:pt x="1635" y="0"/>
                    <a:pt x="1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48067C-A5E0-3D4A-ACF3-094DB6A72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113704"/>
              </p:ext>
            </p:extLst>
          </p:nvPr>
        </p:nvGraphicFramePr>
        <p:xfrm>
          <a:off x="1168895" y="1064100"/>
          <a:ext cx="4921188" cy="3783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429869" y="72015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Model Performance Evaluation &amp; interpretation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9501427-1744-8C42-9922-2B3ACDEFED61}"/>
              </a:ext>
            </a:extLst>
          </p:cNvPr>
          <p:cNvSpPr txBox="1"/>
          <p:nvPr/>
        </p:nvSpPr>
        <p:spPr>
          <a:xfrm>
            <a:off x="3413465" y="3795175"/>
            <a:ext cx="558849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look forward to training and validating our model using two approaches. First, we can use standard classification models based on multiple features available to generate predictions and compare them. A second approach would be to further process review text and tokenize/vectorize reviews to feed into a deep learning model.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80" name="Google Shape;5663;p75">
            <a:extLst>
              <a:ext uri="{FF2B5EF4-FFF2-40B4-BE49-F238E27FC236}">
                <a16:creationId xmlns:a16="http://schemas.microsoft.com/office/drawing/2014/main" id="{FF22C4A5-2FD4-1749-A7BE-C33E3EC2463C}"/>
              </a:ext>
            </a:extLst>
          </p:cNvPr>
          <p:cNvGrpSpPr/>
          <p:nvPr/>
        </p:nvGrpSpPr>
        <p:grpSpPr>
          <a:xfrm>
            <a:off x="5956918" y="896645"/>
            <a:ext cx="2757214" cy="2615733"/>
            <a:chOff x="1340300" y="523500"/>
            <a:chExt cx="4911850" cy="4729900"/>
          </a:xfrm>
        </p:grpSpPr>
        <p:sp>
          <p:nvSpPr>
            <p:cNvPr id="281" name="Google Shape;5664;p75">
              <a:extLst>
                <a:ext uri="{FF2B5EF4-FFF2-40B4-BE49-F238E27FC236}">
                  <a16:creationId xmlns:a16="http://schemas.microsoft.com/office/drawing/2014/main" id="{3A2073EC-FF94-BE43-869B-E38620BE5126}"/>
                </a:ext>
              </a:extLst>
            </p:cNvPr>
            <p:cNvSpPr/>
            <p:nvPr/>
          </p:nvSpPr>
          <p:spPr>
            <a:xfrm>
              <a:off x="1340300" y="2564775"/>
              <a:ext cx="4911850" cy="2688625"/>
            </a:xfrm>
            <a:custGeom>
              <a:avLst/>
              <a:gdLst/>
              <a:ahLst/>
              <a:cxnLst/>
              <a:rect l="l" t="t" r="r" b="b"/>
              <a:pathLst>
                <a:path w="196474" h="107545" extrusionOk="0">
                  <a:moveTo>
                    <a:pt x="98237" y="1"/>
                  </a:moveTo>
                  <a:cubicBezTo>
                    <a:pt x="43998" y="1"/>
                    <a:pt x="0" y="24085"/>
                    <a:pt x="0" y="53772"/>
                  </a:cubicBezTo>
                  <a:cubicBezTo>
                    <a:pt x="0" y="83460"/>
                    <a:pt x="43998" y="107544"/>
                    <a:pt x="98237" y="107544"/>
                  </a:cubicBezTo>
                  <a:cubicBezTo>
                    <a:pt x="152476" y="107544"/>
                    <a:pt x="196474" y="83460"/>
                    <a:pt x="196474" y="53772"/>
                  </a:cubicBezTo>
                  <a:cubicBezTo>
                    <a:pt x="196474" y="24085"/>
                    <a:pt x="152476" y="1"/>
                    <a:pt x="982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65;p75">
              <a:extLst>
                <a:ext uri="{FF2B5EF4-FFF2-40B4-BE49-F238E27FC236}">
                  <a16:creationId xmlns:a16="http://schemas.microsoft.com/office/drawing/2014/main" id="{91C23D23-02D4-8C4C-ACD5-8D7805C3155D}"/>
                </a:ext>
              </a:extLst>
            </p:cNvPr>
            <p:cNvSpPr/>
            <p:nvPr/>
          </p:nvSpPr>
          <p:spPr>
            <a:xfrm>
              <a:off x="1357800" y="3152900"/>
              <a:ext cx="1886375" cy="1082050"/>
            </a:xfrm>
            <a:custGeom>
              <a:avLst/>
              <a:gdLst/>
              <a:ahLst/>
              <a:cxnLst/>
              <a:rect l="l" t="t" r="r" b="b"/>
              <a:pathLst>
                <a:path w="75455" h="43282" extrusionOk="0">
                  <a:moveTo>
                    <a:pt x="50950" y="1"/>
                  </a:moveTo>
                  <a:cubicBezTo>
                    <a:pt x="50320" y="1"/>
                    <a:pt x="49686" y="143"/>
                    <a:pt x="49103" y="426"/>
                  </a:cubicBezTo>
                  <a:lnTo>
                    <a:pt x="1002" y="28246"/>
                  </a:lnTo>
                  <a:cubicBezTo>
                    <a:pt x="1" y="28813"/>
                    <a:pt x="1" y="29780"/>
                    <a:pt x="1002" y="30348"/>
                  </a:cubicBezTo>
                  <a:lnTo>
                    <a:pt x="22650" y="42856"/>
                  </a:lnTo>
                  <a:cubicBezTo>
                    <a:pt x="23234" y="43140"/>
                    <a:pt x="23868" y="43282"/>
                    <a:pt x="24497" y="43282"/>
                  </a:cubicBezTo>
                  <a:cubicBezTo>
                    <a:pt x="25127" y="43282"/>
                    <a:pt x="25753" y="43140"/>
                    <a:pt x="26320" y="42856"/>
                  </a:cubicBezTo>
                  <a:lnTo>
                    <a:pt x="74454" y="15037"/>
                  </a:lnTo>
                  <a:cubicBezTo>
                    <a:pt x="75455" y="14436"/>
                    <a:pt x="75455" y="13502"/>
                    <a:pt x="74454" y="12902"/>
                  </a:cubicBezTo>
                  <a:lnTo>
                    <a:pt x="52772" y="426"/>
                  </a:lnTo>
                  <a:cubicBezTo>
                    <a:pt x="52205" y="143"/>
                    <a:pt x="51579" y="1"/>
                    <a:pt x="509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66;p75">
              <a:extLst>
                <a:ext uri="{FF2B5EF4-FFF2-40B4-BE49-F238E27FC236}">
                  <a16:creationId xmlns:a16="http://schemas.microsoft.com/office/drawing/2014/main" id="{B47476ED-4323-4045-922F-779FFEE1C6D8}"/>
                </a:ext>
              </a:extLst>
            </p:cNvPr>
            <p:cNvSpPr/>
            <p:nvPr/>
          </p:nvSpPr>
          <p:spPr>
            <a:xfrm>
              <a:off x="2094175" y="3675775"/>
              <a:ext cx="1173350" cy="675100"/>
            </a:xfrm>
            <a:custGeom>
              <a:avLst/>
              <a:gdLst/>
              <a:ahLst/>
              <a:cxnLst/>
              <a:rect l="l" t="t" r="r" b="b"/>
              <a:pathLst>
                <a:path w="46934" h="27004" extrusionOk="0">
                  <a:moveTo>
                    <a:pt x="43769" y="1"/>
                  </a:moveTo>
                  <a:cubicBezTo>
                    <a:pt x="43581" y="1"/>
                    <a:pt x="43398" y="42"/>
                    <a:pt x="43231" y="126"/>
                  </a:cubicBezTo>
                  <a:lnTo>
                    <a:pt x="300" y="24910"/>
                  </a:lnTo>
                  <a:cubicBezTo>
                    <a:pt x="0" y="25110"/>
                    <a:pt x="0" y="25377"/>
                    <a:pt x="300" y="25544"/>
                  </a:cubicBezTo>
                  <a:lnTo>
                    <a:pt x="2602" y="26878"/>
                  </a:lnTo>
                  <a:cubicBezTo>
                    <a:pt x="2769" y="26962"/>
                    <a:pt x="2952" y="27003"/>
                    <a:pt x="3136" y="27003"/>
                  </a:cubicBezTo>
                  <a:cubicBezTo>
                    <a:pt x="3319" y="27003"/>
                    <a:pt x="3503" y="26962"/>
                    <a:pt x="3669" y="26878"/>
                  </a:cubicBezTo>
                  <a:lnTo>
                    <a:pt x="46633" y="2094"/>
                  </a:lnTo>
                  <a:cubicBezTo>
                    <a:pt x="46934" y="1994"/>
                    <a:pt x="46934" y="1560"/>
                    <a:pt x="46633" y="1460"/>
                  </a:cubicBezTo>
                  <a:lnTo>
                    <a:pt x="44332" y="126"/>
                  </a:lnTo>
                  <a:cubicBezTo>
                    <a:pt x="44148" y="42"/>
                    <a:pt x="43957" y="1"/>
                    <a:pt x="437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67;p75">
              <a:extLst>
                <a:ext uri="{FF2B5EF4-FFF2-40B4-BE49-F238E27FC236}">
                  <a16:creationId xmlns:a16="http://schemas.microsoft.com/office/drawing/2014/main" id="{EB02F543-4D3E-A645-85B1-AF26971AA72E}"/>
                </a:ext>
              </a:extLst>
            </p:cNvPr>
            <p:cNvSpPr/>
            <p:nvPr/>
          </p:nvSpPr>
          <p:spPr>
            <a:xfrm>
              <a:off x="3933825" y="4180300"/>
              <a:ext cx="702175" cy="402400"/>
            </a:xfrm>
            <a:custGeom>
              <a:avLst/>
              <a:gdLst/>
              <a:ahLst/>
              <a:cxnLst/>
              <a:rect l="l" t="t" r="r" b="b"/>
              <a:pathLst>
                <a:path w="28087" h="16096" extrusionOk="0">
                  <a:moveTo>
                    <a:pt x="24935" y="1"/>
                  </a:moveTo>
                  <a:cubicBezTo>
                    <a:pt x="24743" y="1"/>
                    <a:pt x="24551" y="43"/>
                    <a:pt x="24384" y="126"/>
                  </a:cubicBezTo>
                  <a:lnTo>
                    <a:pt x="334" y="14003"/>
                  </a:lnTo>
                  <a:cubicBezTo>
                    <a:pt x="0" y="14169"/>
                    <a:pt x="0" y="14470"/>
                    <a:pt x="334" y="14636"/>
                  </a:cubicBezTo>
                  <a:lnTo>
                    <a:pt x="2635" y="15971"/>
                  </a:lnTo>
                  <a:cubicBezTo>
                    <a:pt x="2802" y="16054"/>
                    <a:pt x="2986" y="16096"/>
                    <a:pt x="3173" y="16096"/>
                  </a:cubicBezTo>
                  <a:cubicBezTo>
                    <a:pt x="3361" y="16096"/>
                    <a:pt x="3553" y="16054"/>
                    <a:pt x="3736" y="15971"/>
                  </a:cubicBezTo>
                  <a:lnTo>
                    <a:pt x="27787" y="2094"/>
                  </a:lnTo>
                  <a:cubicBezTo>
                    <a:pt x="28087" y="1927"/>
                    <a:pt x="28087" y="1627"/>
                    <a:pt x="27787" y="1460"/>
                  </a:cubicBezTo>
                  <a:lnTo>
                    <a:pt x="25485" y="126"/>
                  </a:lnTo>
                  <a:cubicBezTo>
                    <a:pt x="25318" y="43"/>
                    <a:pt x="25126" y="1"/>
                    <a:pt x="249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68;p75">
              <a:extLst>
                <a:ext uri="{FF2B5EF4-FFF2-40B4-BE49-F238E27FC236}">
                  <a16:creationId xmlns:a16="http://schemas.microsoft.com/office/drawing/2014/main" id="{9678B0C7-0983-ED48-A033-0432ED82CF02}"/>
                </a:ext>
              </a:extLst>
            </p:cNvPr>
            <p:cNvSpPr/>
            <p:nvPr/>
          </p:nvSpPr>
          <p:spPr>
            <a:xfrm>
              <a:off x="5158025" y="3470850"/>
              <a:ext cx="701350" cy="402175"/>
            </a:xfrm>
            <a:custGeom>
              <a:avLst/>
              <a:gdLst/>
              <a:ahLst/>
              <a:cxnLst/>
              <a:rect l="l" t="t" r="r" b="b"/>
              <a:pathLst>
                <a:path w="28054" h="16087" extrusionOk="0">
                  <a:moveTo>
                    <a:pt x="24914" y="0"/>
                  </a:moveTo>
                  <a:cubicBezTo>
                    <a:pt x="24726" y="0"/>
                    <a:pt x="24535" y="50"/>
                    <a:pt x="24351" y="150"/>
                  </a:cubicBezTo>
                  <a:lnTo>
                    <a:pt x="301" y="13994"/>
                  </a:lnTo>
                  <a:cubicBezTo>
                    <a:pt x="0" y="14094"/>
                    <a:pt x="0" y="14527"/>
                    <a:pt x="301" y="14627"/>
                  </a:cubicBezTo>
                  <a:lnTo>
                    <a:pt x="2602" y="15962"/>
                  </a:lnTo>
                  <a:cubicBezTo>
                    <a:pt x="2769" y="16045"/>
                    <a:pt x="2952" y="16087"/>
                    <a:pt x="3140" y="16087"/>
                  </a:cubicBezTo>
                  <a:cubicBezTo>
                    <a:pt x="3328" y="16087"/>
                    <a:pt x="3520" y="16045"/>
                    <a:pt x="3703" y="15962"/>
                  </a:cubicBezTo>
                  <a:lnTo>
                    <a:pt x="27753" y="2085"/>
                  </a:lnTo>
                  <a:cubicBezTo>
                    <a:pt x="28054" y="1985"/>
                    <a:pt x="28054" y="1551"/>
                    <a:pt x="27753" y="1451"/>
                  </a:cubicBezTo>
                  <a:lnTo>
                    <a:pt x="25452" y="150"/>
                  </a:lnTo>
                  <a:cubicBezTo>
                    <a:pt x="25285" y="50"/>
                    <a:pt x="25102" y="0"/>
                    <a:pt x="249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69;p75">
              <a:extLst>
                <a:ext uri="{FF2B5EF4-FFF2-40B4-BE49-F238E27FC236}">
                  <a16:creationId xmlns:a16="http://schemas.microsoft.com/office/drawing/2014/main" id="{FD1E47B1-6853-7244-9D1F-8420F3E9F935}"/>
                </a:ext>
              </a:extLst>
            </p:cNvPr>
            <p:cNvSpPr/>
            <p:nvPr/>
          </p:nvSpPr>
          <p:spPr>
            <a:xfrm>
              <a:off x="2757975" y="4317700"/>
              <a:ext cx="1081625" cy="624650"/>
            </a:xfrm>
            <a:custGeom>
              <a:avLst/>
              <a:gdLst/>
              <a:ahLst/>
              <a:cxnLst/>
              <a:rect l="l" t="t" r="r" b="b"/>
              <a:pathLst>
                <a:path w="43265" h="24986" extrusionOk="0">
                  <a:moveTo>
                    <a:pt x="21649" y="0"/>
                  </a:moveTo>
                  <a:cubicBezTo>
                    <a:pt x="9707" y="0"/>
                    <a:pt x="0" y="5571"/>
                    <a:pt x="0" y="12476"/>
                  </a:cubicBezTo>
                  <a:cubicBezTo>
                    <a:pt x="0" y="19381"/>
                    <a:pt x="9707" y="24985"/>
                    <a:pt x="21649" y="24985"/>
                  </a:cubicBezTo>
                  <a:cubicBezTo>
                    <a:pt x="33591" y="24985"/>
                    <a:pt x="43265" y="19381"/>
                    <a:pt x="43265" y="12476"/>
                  </a:cubicBezTo>
                  <a:cubicBezTo>
                    <a:pt x="43265" y="5571"/>
                    <a:pt x="33591" y="0"/>
                    <a:pt x="216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70;p75">
              <a:extLst>
                <a:ext uri="{FF2B5EF4-FFF2-40B4-BE49-F238E27FC236}">
                  <a16:creationId xmlns:a16="http://schemas.microsoft.com/office/drawing/2014/main" id="{67E48560-FAB1-9F43-8685-6A874B8C0572}"/>
                </a:ext>
              </a:extLst>
            </p:cNvPr>
            <p:cNvSpPr/>
            <p:nvPr/>
          </p:nvSpPr>
          <p:spPr>
            <a:xfrm>
              <a:off x="1395325" y="3228975"/>
              <a:ext cx="538750" cy="872750"/>
            </a:xfrm>
            <a:custGeom>
              <a:avLst/>
              <a:gdLst/>
              <a:ahLst/>
              <a:cxnLst/>
              <a:rect l="l" t="t" r="r" b="b"/>
              <a:pathLst>
                <a:path w="21550" h="34910" extrusionOk="0">
                  <a:moveTo>
                    <a:pt x="4800" y="0"/>
                  </a:moveTo>
                  <a:cubicBezTo>
                    <a:pt x="3645" y="0"/>
                    <a:pt x="2534" y="294"/>
                    <a:pt x="1669" y="919"/>
                  </a:cubicBezTo>
                  <a:cubicBezTo>
                    <a:pt x="1" y="2086"/>
                    <a:pt x="101" y="3487"/>
                    <a:pt x="468" y="4989"/>
                  </a:cubicBezTo>
                  <a:cubicBezTo>
                    <a:pt x="1235" y="7891"/>
                    <a:pt x="7640" y="12427"/>
                    <a:pt x="9875" y="14829"/>
                  </a:cubicBezTo>
                  <a:cubicBezTo>
                    <a:pt x="13711" y="18899"/>
                    <a:pt x="16913" y="23569"/>
                    <a:pt x="17080" y="34910"/>
                  </a:cubicBezTo>
                  <a:lnTo>
                    <a:pt x="20415" y="33242"/>
                  </a:lnTo>
                  <a:cubicBezTo>
                    <a:pt x="21550" y="20333"/>
                    <a:pt x="19148" y="13895"/>
                    <a:pt x="16379" y="9158"/>
                  </a:cubicBezTo>
                  <a:cubicBezTo>
                    <a:pt x="14244" y="5522"/>
                    <a:pt x="10542" y="2220"/>
                    <a:pt x="8440" y="986"/>
                  </a:cubicBezTo>
                  <a:cubicBezTo>
                    <a:pt x="7348" y="344"/>
                    <a:pt x="6049" y="0"/>
                    <a:pt x="4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71;p75">
              <a:extLst>
                <a:ext uri="{FF2B5EF4-FFF2-40B4-BE49-F238E27FC236}">
                  <a16:creationId xmlns:a16="http://schemas.microsoft.com/office/drawing/2014/main" id="{F9E6F7ED-8967-CD43-A86E-03D73A4852BD}"/>
                </a:ext>
              </a:extLst>
            </p:cNvPr>
            <p:cNvSpPr/>
            <p:nvPr/>
          </p:nvSpPr>
          <p:spPr>
            <a:xfrm>
              <a:off x="1395325" y="3228975"/>
              <a:ext cx="538750" cy="872750"/>
            </a:xfrm>
            <a:custGeom>
              <a:avLst/>
              <a:gdLst/>
              <a:ahLst/>
              <a:cxnLst/>
              <a:rect l="l" t="t" r="r" b="b"/>
              <a:pathLst>
                <a:path w="21550" h="34910" extrusionOk="0">
                  <a:moveTo>
                    <a:pt x="4800" y="0"/>
                  </a:moveTo>
                  <a:cubicBezTo>
                    <a:pt x="3645" y="0"/>
                    <a:pt x="2534" y="294"/>
                    <a:pt x="1669" y="919"/>
                  </a:cubicBezTo>
                  <a:cubicBezTo>
                    <a:pt x="1" y="2086"/>
                    <a:pt x="101" y="3487"/>
                    <a:pt x="468" y="4989"/>
                  </a:cubicBezTo>
                  <a:cubicBezTo>
                    <a:pt x="1235" y="7891"/>
                    <a:pt x="7640" y="12427"/>
                    <a:pt x="9875" y="14829"/>
                  </a:cubicBezTo>
                  <a:cubicBezTo>
                    <a:pt x="13711" y="18899"/>
                    <a:pt x="16913" y="23569"/>
                    <a:pt x="17080" y="34910"/>
                  </a:cubicBezTo>
                  <a:lnTo>
                    <a:pt x="20415" y="33242"/>
                  </a:lnTo>
                  <a:cubicBezTo>
                    <a:pt x="21550" y="20333"/>
                    <a:pt x="19148" y="13895"/>
                    <a:pt x="16379" y="9158"/>
                  </a:cubicBezTo>
                  <a:cubicBezTo>
                    <a:pt x="14244" y="5522"/>
                    <a:pt x="10542" y="2220"/>
                    <a:pt x="8440" y="986"/>
                  </a:cubicBezTo>
                  <a:cubicBezTo>
                    <a:pt x="7348" y="344"/>
                    <a:pt x="6049" y="0"/>
                    <a:pt x="48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72;p75">
              <a:extLst>
                <a:ext uri="{FF2B5EF4-FFF2-40B4-BE49-F238E27FC236}">
                  <a16:creationId xmlns:a16="http://schemas.microsoft.com/office/drawing/2014/main" id="{2EF9F185-0AA0-3848-80DD-31BFDBA96CB0}"/>
                </a:ext>
              </a:extLst>
            </p:cNvPr>
            <p:cNvSpPr/>
            <p:nvPr/>
          </p:nvSpPr>
          <p:spPr>
            <a:xfrm>
              <a:off x="1493050" y="3284675"/>
              <a:ext cx="423525" cy="729650"/>
            </a:xfrm>
            <a:custGeom>
              <a:avLst/>
              <a:gdLst/>
              <a:ahLst/>
              <a:cxnLst/>
              <a:rect l="l" t="t" r="r" b="b"/>
              <a:pathLst>
                <a:path w="16941" h="29186" extrusionOk="0">
                  <a:moveTo>
                    <a:pt x="350" y="0"/>
                  </a:moveTo>
                  <a:cubicBezTo>
                    <a:pt x="118" y="0"/>
                    <a:pt x="1" y="343"/>
                    <a:pt x="262" y="459"/>
                  </a:cubicBezTo>
                  <a:cubicBezTo>
                    <a:pt x="4198" y="2394"/>
                    <a:pt x="16440" y="13101"/>
                    <a:pt x="14572" y="28946"/>
                  </a:cubicBezTo>
                  <a:cubicBezTo>
                    <a:pt x="14572" y="29079"/>
                    <a:pt x="14638" y="29179"/>
                    <a:pt x="14772" y="29179"/>
                  </a:cubicBezTo>
                  <a:cubicBezTo>
                    <a:pt x="14789" y="29184"/>
                    <a:pt x="14806" y="29186"/>
                    <a:pt x="14823" y="29186"/>
                  </a:cubicBezTo>
                  <a:cubicBezTo>
                    <a:pt x="14930" y="29186"/>
                    <a:pt x="15005" y="29095"/>
                    <a:pt x="15005" y="28979"/>
                  </a:cubicBezTo>
                  <a:cubicBezTo>
                    <a:pt x="16940" y="12901"/>
                    <a:pt x="4465" y="2027"/>
                    <a:pt x="462" y="25"/>
                  </a:cubicBezTo>
                  <a:cubicBezTo>
                    <a:pt x="422" y="8"/>
                    <a:pt x="385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73;p75">
              <a:extLst>
                <a:ext uri="{FF2B5EF4-FFF2-40B4-BE49-F238E27FC236}">
                  <a16:creationId xmlns:a16="http://schemas.microsoft.com/office/drawing/2014/main" id="{19ABAFC4-1AAB-CD46-8602-70B3DBD772EA}"/>
                </a:ext>
              </a:extLst>
            </p:cNvPr>
            <p:cNvSpPr/>
            <p:nvPr/>
          </p:nvSpPr>
          <p:spPr>
            <a:xfrm>
              <a:off x="1409500" y="3685925"/>
              <a:ext cx="518750" cy="475025"/>
            </a:xfrm>
            <a:custGeom>
              <a:avLst/>
              <a:gdLst/>
              <a:ahLst/>
              <a:cxnLst/>
              <a:rect l="l" t="t" r="r" b="b"/>
              <a:pathLst>
                <a:path w="20750" h="19001" extrusionOk="0">
                  <a:moveTo>
                    <a:pt x="6261" y="0"/>
                  </a:moveTo>
                  <a:cubicBezTo>
                    <a:pt x="4141" y="0"/>
                    <a:pt x="1945" y="304"/>
                    <a:pt x="1" y="1088"/>
                  </a:cubicBezTo>
                  <a:cubicBezTo>
                    <a:pt x="101" y="1921"/>
                    <a:pt x="168" y="2755"/>
                    <a:pt x="168" y="3589"/>
                  </a:cubicBezTo>
                  <a:cubicBezTo>
                    <a:pt x="168" y="4557"/>
                    <a:pt x="201" y="5557"/>
                    <a:pt x="268" y="6525"/>
                  </a:cubicBezTo>
                  <a:cubicBezTo>
                    <a:pt x="268" y="7092"/>
                    <a:pt x="435" y="7659"/>
                    <a:pt x="768" y="8126"/>
                  </a:cubicBezTo>
                  <a:cubicBezTo>
                    <a:pt x="1102" y="8493"/>
                    <a:pt x="1535" y="8726"/>
                    <a:pt x="2002" y="8793"/>
                  </a:cubicBezTo>
                  <a:cubicBezTo>
                    <a:pt x="2469" y="8893"/>
                    <a:pt x="2970" y="8893"/>
                    <a:pt x="3437" y="8960"/>
                  </a:cubicBezTo>
                  <a:cubicBezTo>
                    <a:pt x="3670" y="8993"/>
                    <a:pt x="3937" y="9060"/>
                    <a:pt x="4004" y="9260"/>
                  </a:cubicBezTo>
                  <a:cubicBezTo>
                    <a:pt x="4071" y="9460"/>
                    <a:pt x="4004" y="9627"/>
                    <a:pt x="3870" y="9760"/>
                  </a:cubicBezTo>
                  <a:cubicBezTo>
                    <a:pt x="3704" y="9860"/>
                    <a:pt x="3537" y="9961"/>
                    <a:pt x="3370" y="9994"/>
                  </a:cubicBezTo>
                  <a:cubicBezTo>
                    <a:pt x="2703" y="10227"/>
                    <a:pt x="1936" y="10494"/>
                    <a:pt x="1736" y="11161"/>
                  </a:cubicBezTo>
                  <a:cubicBezTo>
                    <a:pt x="1635" y="11795"/>
                    <a:pt x="1769" y="12462"/>
                    <a:pt x="2136" y="12996"/>
                  </a:cubicBezTo>
                  <a:cubicBezTo>
                    <a:pt x="2603" y="13830"/>
                    <a:pt x="3337" y="14530"/>
                    <a:pt x="4237" y="14931"/>
                  </a:cubicBezTo>
                  <a:cubicBezTo>
                    <a:pt x="4628" y="15094"/>
                    <a:pt x="5040" y="15143"/>
                    <a:pt x="5463" y="15143"/>
                  </a:cubicBezTo>
                  <a:cubicBezTo>
                    <a:pt x="6129" y="15143"/>
                    <a:pt x="6823" y="15020"/>
                    <a:pt x="7502" y="15020"/>
                  </a:cubicBezTo>
                  <a:cubicBezTo>
                    <a:pt x="7717" y="15020"/>
                    <a:pt x="7930" y="15032"/>
                    <a:pt x="8140" y="15064"/>
                  </a:cubicBezTo>
                  <a:cubicBezTo>
                    <a:pt x="8207" y="15698"/>
                    <a:pt x="7506" y="16165"/>
                    <a:pt x="7340" y="16799"/>
                  </a:cubicBezTo>
                  <a:cubicBezTo>
                    <a:pt x="7239" y="17399"/>
                    <a:pt x="7506" y="18000"/>
                    <a:pt x="8040" y="18333"/>
                  </a:cubicBezTo>
                  <a:cubicBezTo>
                    <a:pt x="8923" y="18973"/>
                    <a:pt x="10307" y="19001"/>
                    <a:pt x="11430" y="19001"/>
                  </a:cubicBezTo>
                  <a:cubicBezTo>
                    <a:pt x="11537" y="19001"/>
                    <a:pt x="11641" y="19000"/>
                    <a:pt x="11743" y="19000"/>
                  </a:cubicBezTo>
                  <a:cubicBezTo>
                    <a:pt x="13511" y="18967"/>
                    <a:pt x="15445" y="18867"/>
                    <a:pt x="16846" y="18200"/>
                  </a:cubicBezTo>
                  <a:cubicBezTo>
                    <a:pt x="16946" y="18133"/>
                    <a:pt x="17814" y="17666"/>
                    <a:pt x="17914" y="17566"/>
                  </a:cubicBezTo>
                  <a:cubicBezTo>
                    <a:pt x="19248" y="16365"/>
                    <a:pt x="19949" y="14797"/>
                    <a:pt x="20416" y="13063"/>
                  </a:cubicBezTo>
                  <a:cubicBezTo>
                    <a:pt x="20749" y="11295"/>
                    <a:pt x="20749" y="9460"/>
                    <a:pt x="20349" y="7692"/>
                  </a:cubicBezTo>
                  <a:cubicBezTo>
                    <a:pt x="20221" y="7284"/>
                    <a:pt x="19568" y="5688"/>
                    <a:pt x="18909" y="5688"/>
                  </a:cubicBezTo>
                  <a:cubicBezTo>
                    <a:pt x="18706" y="5688"/>
                    <a:pt x="18503" y="5839"/>
                    <a:pt x="18314" y="6225"/>
                  </a:cubicBezTo>
                  <a:cubicBezTo>
                    <a:pt x="18081" y="6692"/>
                    <a:pt x="17847" y="7159"/>
                    <a:pt x="17614" y="7626"/>
                  </a:cubicBezTo>
                  <a:cubicBezTo>
                    <a:pt x="17614" y="6191"/>
                    <a:pt x="17614" y="4723"/>
                    <a:pt x="17080" y="3389"/>
                  </a:cubicBezTo>
                  <a:cubicBezTo>
                    <a:pt x="16746" y="2555"/>
                    <a:pt x="16179" y="1821"/>
                    <a:pt x="15412" y="1354"/>
                  </a:cubicBezTo>
                  <a:cubicBezTo>
                    <a:pt x="14704" y="970"/>
                    <a:pt x="14057" y="819"/>
                    <a:pt x="13583" y="819"/>
                  </a:cubicBezTo>
                  <a:cubicBezTo>
                    <a:pt x="13276" y="819"/>
                    <a:pt x="13041" y="882"/>
                    <a:pt x="12910" y="987"/>
                  </a:cubicBezTo>
                  <a:cubicBezTo>
                    <a:pt x="12777" y="1154"/>
                    <a:pt x="12677" y="1321"/>
                    <a:pt x="12610" y="1555"/>
                  </a:cubicBezTo>
                  <a:lnTo>
                    <a:pt x="12010" y="3523"/>
                  </a:lnTo>
                  <a:cubicBezTo>
                    <a:pt x="12010" y="3589"/>
                    <a:pt x="11976" y="3689"/>
                    <a:pt x="11909" y="3723"/>
                  </a:cubicBezTo>
                  <a:cubicBezTo>
                    <a:pt x="11859" y="3780"/>
                    <a:pt x="11821" y="3804"/>
                    <a:pt x="11793" y="3804"/>
                  </a:cubicBezTo>
                  <a:cubicBezTo>
                    <a:pt x="11689" y="3804"/>
                    <a:pt x="11709" y="3494"/>
                    <a:pt x="11709" y="3389"/>
                  </a:cubicBezTo>
                  <a:cubicBezTo>
                    <a:pt x="11743" y="3222"/>
                    <a:pt x="11743" y="3022"/>
                    <a:pt x="11743" y="2822"/>
                  </a:cubicBezTo>
                  <a:cubicBezTo>
                    <a:pt x="11743" y="2388"/>
                    <a:pt x="11609" y="1988"/>
                    <a:pt x="11376" y="1621"/>
                  </a:cubicBezTo>
                  <a:cubicBezTo>
                    <a:pt x="10542" y="354"/>
                    <a:pt x="8574" y="87"/>
                    <a:pt x="7206" y="20"/>
                  </a:cubicBezTo>
                  <a:cubicBezTo>
                    <a:pt x="6893" y="7"/>
                    <a:pt x="6578" y="0"/>
                    <a:pt x="62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674;p75">
              <a:extLst>
                <a:ext uri="{FF2B5EF4-FFF2-40B4-BE49-F238E27FC236}">
                  <a16:creationId xmlns:a16="http://schemas.microsoft.com/office/drawing/2014/main" id="{FDD3C6E1-80DD-2E4C-84A9-C323E49DD1AA}"/>
                </a:ext>
              </a:extLst>
            </p:cNvPr>
            <p:cNvSpPr/>
            <p:nvPr/>
          </p:nvSpPr>
          <p:spPr>
            <a:xfrm>
              <a:off x="1465250" y="3729350"/>
              <a:ext cx="386275" cy="397400"/>
            </a:xfrm>
            <a:custGeom>
              <a:avLst/>
              <a:gdLst/>
              <a:ahLst/>
              <a:cxnLst/>
              <a:rect l="l" t="t" r="r" b="b"/>
              <a:pathLst>
                <a:path w="15451" h="15896" extrusionOk="0">
                  <a:moveTo>
                    <a:pt x="252" y="0"/>
                  </a:moveTo>
                  <a:cubicBezTo>
                    <a:pt x="54" y="0"/>
                    <a:pt x="0" y="292"/>
                    <a:pt x="206" y="351"/>
                  </a:cubicBezTo>
                  <a:cubicBezTo>
                    <a:pt x="3775" y="1585"/>
                    <a:pt x="13082" y="9625"/>
                    <a:pt x="15050" y="15762"/>
                  </a:cubicBezTo>
                  <a:cubicBezTo>
                    <a:pt x="15083" y="15829"/>
                    <a:pt x="15150" y="15862"/>
                    <a:pt x="15217" y="15896"/>
                  </a:cubicBezTo>
                  <a:cubicBezTo>
                    <a:pt x="15250" y="15896"/>
                    <a:pt x="15283" y="15862"/>
                    <a:pt x="15317" y="15862"/>
                  </a:cubicBezTo>
                  <a:cubicBezTo>
                    <a:pt x="15417" y="15829"/>
                    <a:pt x="15450" y="15729"/>
                    <a:pt x="15417" y="15629"/>
                  </a:cubicBezTo>
                  <a:cubicBezTo>
                    <a:pt x="13415" y="9424"/>
                    <a:pt x="3942" y="1252"/>
                    <a:pt x="339" y="18"/>
                  </a:cubicBezTo>
                  <a:cubicBezTo>
                    <a:pt x="308" y="6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675;p75">
              <a:extLst>
                <a:ext uri="{FF2B5EF4-FFF2-40B4-BE49-F238E27FC236}">
                  <a16:creationId xmlns:a16="http://schemas.microsoft.com/office/drawing/2014/main" id="{4C1ECAD0-7958-BC4A-B432-0C07E91E4526}"/>
                </a:ext>
              </a:extLst>
            </p:cNvPr>
            <p:cNvSpPr/>
            <p:nvPr/>
          </p:nvSpPr>
          <p:spPr>
            <a:xfrm>
              <a:off x="1557125" y="3783750"/>
              <a:ext cx="217675" cy="202900"/>
            </a:xfrm>
            <a:custGeom>
              <a:avLst/>
              <a:gdLst/>
              <a:ahLst/>
              <a:cxnLst/>
              <a:rect l="l" t="t" r="r" b="b"/>
              <a:pathLst>
                <a:path w="8707" h="8116" extrusionOk="0">
                  <a:moveTo>
                    <a:pt x="8485" y="1"/>
                  </a:moveTo>
                  <a:cubicBezTo>
                    <a:pt x="8406" y="1"/>
                    <a:pt x="8339" y="55"/>
                    <a:pt x="8339" y="110"/>
                  </a:cubicBezTo>
                  <a:lnTo>
                    <a:pt x="8339" y="177"/>
                  </a:lnTo>
                  <a:cubicBezTo>
                    <a:pt x="7606" y="2412"/>
                    <a:pt x="7372" y="4780"/>
                    <a:pt x="7672" y="7115"/>
                  </a:cubicBezTo>
                  <a:cubicBezTo>
                    <a:pt x="6727" y="6866"/>
                    <a:pt x="5767" y="6743"/>
                    <a:pt x="4815" y="6743"/>
                  </a:cubicBezTo>
                  <a:cubicBezTo>
                    <a:pt x="3213" y="6743"/>
                    <a:pt x="1631" y="7092"/>
                    <a:pt x="167" y="7782"/>
                  </a:cubicBezTo>
                  <a:cubicBezTo>
                    <a:pt x="0" y="7849"/>
                    <a:pt x="67" y="8116"/>
                    <a:pt x="234" y="8116"/>
                  </a:cubicBezTo>
                  <a:cubicBezTo>
                    <a:pt x="267" y="8116"/>
                    <a:pt x="300" y="8082"/>
                    <a:pt x="334" y="8082"/>
                  </a:cubicBezTo>
                  <a:cubicBezTo>
                    <a:pt x="1745" y="7417"/>
                    <a:pt x="3278" y="7081"/>
                    <a:pt x="4822" y="7081"/>
                  </a:cubicBezTo>
                  <a:cubicBezTo>
                    <a:pt x="5833" y="7081"/>
                    <a:pt x="6849" y="7225"/>
                    <a:pt x="7839" y="7515"/>
                  </a:cubicBezTo>
                  <a:cubicBezTo>
                    <a:pt x="7852" y="7520"/>
                    <a:pt x="7866" y="7522"/>
                    <a:pt x="7880" y="7522"/>
                  </a:cubicBezTo>
                  <a:cubicBezTo>
                    <a:pt x="7972" y="7522"/>
                    <a:pt x="8073" y="7431"/>
                    <a:pt x="8073" y="7315"/>
                  </a:cubicBezTo>
                  <a:cubicBezTo>
                    <a:pt x="7739" y="4947"/>
                    <a:pt x="7939" y="2545"/>
                    <a:pt x="8673" y="277"/>
                  </a:cubicBezTo>
                  <a:lnTo>
                    <a:pt x="8673" y="210"/>
                  </a:lnTo>
                  <a:cubicBezTo>
                    <a:pt x="8706" y="110"/>
                    <a:pt x="8640" y="10"/>
                    <a:pt x="8540" y="10"/>
                  </a:cubicBezTo>
                  <a:cubicBezTo>
                    <a:pt x="8521" y="4"/>
                    <a:pt x="8503" y="1"/>
                    <a:pt x="8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676;p75">
              <a:extLst>
                <a:ext uri="{FF2B5EF4-FFF2-40B4-BE49-F238E27FC236}">
                  <a16:creationId xmlns:a16="http://schemas.microsoft.com/office/drawing/2014/main" id="{6932BAE8-03CC-8D48-ACE4-4208565C01B3}"/>
                </a:ext>
              </a:extLst>
            </p:cNvPr>
            <p:cNvSpPr/>
            <p:nvPr/>
          </p:nvSpPr>
          <p:spPr>
            <a:xfrm>
              <a:off x="5673400" y="2600325"/>
              <a:ext cx="429475" cy="702500"/>
            </a:xfrm>
            <a:custGeom>
              <a:avLst/>
              <a:gdLst/>
              <a:ahLst/>
              <a:cxnLst/>
              <a:rect l="l" t="t" r="r" b="b"/>
              <a:pathLst>
                <a:path w="17179" h="28100" extrusionOk="0">
                  <a:moveTo>
                    <a:pt x="13019" y="1"/>
                  </a:moveTo>
                  <a:cubicBezTo>
                    <a:pt x="9580" y="1"/>
                    <a:pt x="4479" y="5036"/>
                    <a:pt x="2468" y="10387"/>
                  </a:cubicBezTo>
                  <a:cubicBezTo>
                    <a:pt x="0" y="16992"/>
                    <a:pt x="33" y="21695"/>
                    <a:pt x="33" y="26332"/>
                  </a:cubicBezTo>
                  <a:lnTo>
                    <a:pt x="3169" y="28100"/>
                  </a:lnTo>
                  <a:cubicBezTo>
                    <a:pt x="3236" y="26298"/>
                    <a:pt x="3436" y="24464"/>
                    <a:pt x="3736" y="22696"/>
                  </a:cubicBezTo>
                  <a:cubicBezTo>
                    <a:pt x="4136" y="20561"/>
                    <a:pt x="6004" y="16525"/>
                    <a:pt x="8439" y="13623"/>
                  </a:cubicBezTo>
                  <a:cubicBezTo>
                    <a:pt x="10508" y="11154"/>
                    <a:pt x="12876" y="9286"/>
                    <a:pt x="14244" y="7685"/>
                  </a:cubicBezTo>
                  <a:cubicBezTo>
                    <a:pt x="17179" y="4216"/>
                    <a:pt x="16512" y="280"/>
                    <a:pt x="13310" y="13"/>
                  </a:cubicBezTo>
                  <a:cubicBezTo>
                    <a:pt x="13214" y="5"/>
                    <a:pt x="13117" y="1"/>
                    <a:pt x="1301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677;p75">
              <a:extLst>
                <a:ext uri="{FF2B5EF4-FFF2-40B4-BE49-F238E27FC236}">
                  <a16:creationId xmlns:a16="http://schemas.microsoft.com/office/drawing/2014/main" id="{C0C857C0-2796-6149-B971-8395E435B151}"/>
                </a:ext>
              </a:extLst>
            </p:cNvPr>
            <p:cNvSpPr/>
            <p:nvPr/>
          </p:nvSpPr>
          <p:spPr>
            <a:xfrm>
              <a:off x="5673400" y="2600325"/>
              <a:ext cx="429475" cy="702500"/>
            </a:xfrm>
            <a:custGeom>
              <a:avLst/>
              <a:gdLst/>
              <a:ahLst/>
              <a:cxnLst/>
              <a:rect l="l" t="t" r="r" b="b"/>
              <a:pathLst>
                <a:path w="17179" h="28100" extrusionOk="0">
                  <a:moveTo>
                    <a:pt x="13019" y="1"/>
                  </a:moveTo>
                  <a:cubicBezTo>
                    <a:pt x="9580" y="1"/>
                    <a:pt x="4479" y="5036"/>
                    <a:pt x="2468" y="10387"/>
                  </a:cubicBezTo>
                  <a:cubicBezTo>
                    <a:pt x="0" y="16992"/>
                    <a:pt x="33" y="21695"/>
                    <a:pt x="33" y="26332"/>
                  </a:cubicBezTo>
                  <a:lnTo>
                    <a:pt x="3169" y="28100"/>
                  </a:lnTo>
                  <a:cubicBezTo>
                    <a:pt x="3236" y="26298"/>
                    <a:pt x="3436" y="24464"/>
                    <a:pt x="3736" y="22696"/>
                  </a:cubicBezTo>
                  <a:cubicBezTo>
                    <a:pt x="4136" y="20561"/>
                    <a:pt x="6004" y="16525"/>
                    <a:pt x="8439" y="13623"/>
                  </a:cubicBezTo>
                  <a:cubicBezTo>
                    <a:pt x="10508" y="11154"/>
                    <a:pt x="12876" y="9286"/>
                    <a:pt x="14244" y="7685"/>
                  </a:cubicBezTo>
                  <a:cubicBezTo>
                    <a:pt x="17179" y="4216"/>
                    <a:pt x="16512" y="280"/>
                    <a:pt x="13310" y="13"/>
                  </a:cubicBezTo>
                  <a:cubicBezTo>
                    <a:pt x="13214" y="5"/>
                    <a:pt x="13117" y="1"/>
                    <a:pt x="1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678;p75">
              <a:extLst>
                <a:ext uri="{FF2B5EF4-FFF2-40B4-BE49-F238E27FC236}">
                  <a16:creationId xmlns:a16="http://schemas.microsoft.com/office/drawing/2014/main" id="{772BEA08-E53A-1D4C-A061-4E2858E1849D}"/>
                </a:ext>
              </a:extLst>
            </p:cNvPr>
            <p:cNvSpPr/>
            <p:nvPr/>
          </p:nvSpPr>
          <p:spPr>
            <a:xfrm>
              <a:off x="5705900" y="2658675"/>
              <a:ext cx="291900" cy="564100"/>
            </a:xfrm>
            <a:custGeom>
              <a:avLst/>
              <a:gdLst/>
              <a:ahLst/>
              <a:cxnLst/>
              <a:rect l="l" t="t" r="r" b="b"/>
              <a:pathLst>
                <a:path w="11676" h="22564" extrusionOk="0">
                  <a:moveTo>
                    <a:pt x="11427" y="1"/>
                  </a:moveTo>
                  <a:cubicBezTo>
                    <a:pt x="11398" y="1"/>
                    <a:pt x="11369" y="5"/>
                    <a:pt x="11342" y="14"/>
                  </a:cubicBezTo>
                  <a:cubicBezTo>
                    <a:pt x="6973" y="2582"/>
                    <a:pt x="168" y="12423"/>
                    <a:pt x="1" y="22363"/>
                  </a:cubicBezTo>
                  <a:cubicBezTo>
                    <a:pt x="1" y="22497"/>
                    <a:pt x="68" y="22563"/>
                    <a:pt x="201" y="22563"/>
                  </a:cubicBezTo>
                  <a:lnTo>
                    <a:pt x="268" y="22563"/>
                  </a:lnTo>
                  <a:cubicBezTo>
                    <a:pt x="335" y="22563"/>
                    <a:pt x="401" y="22463"/>
                    <a:pt x="401" y="22363"/>
                  </a:cubicBezTo>
                  <a:cubicBezTo>
                    <a:pt x="568" y="12590"/>
                    <a:pt x="7273" y="2883"/>
                    <a:pt x="11543" y="381"/>
                  </a:cubicBezTo>
                  <a:cubicBezTo>
                    <a:pt x="11643" y="314"/>
                    <a:pt x="11676" y="181"/>
                    <a:pt x="11609" y="81"/>
                  </a:cubicBezTo>
                  <a:cubicBezTo>
                    <a:pt x="11585" y="32"/>
                    <a:pt x="11507" y="1"/>
                    <a:pt x="1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679;p75">
              <a:extLst>
                <a:ext uri="{FF2B5EF4-FFF2-40B4-BE49-F238E27FC236}">
                  <a16:creationId xmlns:a16="http://schemas.microsoft.com/office/drawing/2014/main" id="{FCBADAE8-D939-3142-AF52-82471A33C680}"/>
                </a:ext>
              </a:extLst>
            </p:cNvPr>
            <p:cNvSpPr/>
            <p:nvPr/>
          </p:nvSpPr>
          <p:spPr>
            <a:xfrm>
              <a:off x="5730100" y="2885450"/>
              <a:ext cx="383825" cy="434050"/>
            </a:xfrm>
            <a:custGeom>
              <a:avLst/>
              <a:gdLst/>
              <a:ahLst/>
              <a:cxnLst/>
              <a:rect l="l" t="t" r="r" b="b"/>
              <a:pathLst>
                <a:path w="15353" h="17362" extrusionOk="0">
                  <a:moveTo>
                    <a:pt x="11186" y="1"/>
                  </a:moveTo>
                  <a:cubicBezTo>
                    <a:pt x="10736" y="1"/>
                    <a:pt x="10252" y="48"/>
                    <a:pt x="9741" y="150"/>
                  </a:cubicBezTo>
                  <a:cubicBezTo>
                    <a:pt x="5538" y="984"/>
                    <a:pt x="901" y="6321"/>
                    <a:pt x="0" y="16161"/>
                  </a:cubicBezTo>
                  <a:lnTo>
                    <a:pt x="2068" y="17362"/>
                  </a:lnTo>
                  <a:cubicBezTo>
                    <a:pt x="2302" y="15727"/>
                    <a:pt x="3836" y="12859"/>
                    <a:pt x="6605" y="10290"/>
                  </a:cubicBezTo>
                  <a:cubicBezTo>
                    <a:pt x="9707" y="7421"/>
                    <a:pt x="13877" y="5687"/>
                    <a:pt x="14611" y="3719"/>
                  </a:cubicBezTo>
                  <a:cubicBezTo>
                    <a:pt x="15353" y="1664"/>
                    <a:pt x="13849" y="1"/>
                    <a:pt x="111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680;p75">
              <a:extLst>
                <a:ext uri="{FF2B5EF4-FFF2-40B4-BE49-F238E27FC236}">
                  <a16:creationId xmlns:a16="http://schemas.microsoft.com/office/drawing/2014/main" id="{FBA56D83-C522-C149-92A1-4FE3738FEADB}"/>
                </a:ext>
              </a:extLst>
            </p:cNvPr>
            <p:cNvSpPr/>
            <p:nvPr/>
          </p:nvSpPr>
          <p:spPr>
            <a:xfrm>
              <a:off x="5752600" y="2938150"/>
              <a:ext cx="273575" cy="343000"/>
            </a:xfrm>
            <a:custGeom>
              <a:avLst/>
              <a:gdLst/>
              <a:ahLst/>
              <a:cxnLst/>
              <a:rect l="l" t="t" r="r" b="b"/>
              <a:pathLst>
                <a:path w="10943" h="13720" extrusionOk="0">
                  <a:moveTo>
                    <a:pt x="10710" y="1"/>
                  </a:moveTo>
                  <a:cubicBezTo>
                    <a:pt x="10688" y="1"/>
                    <a:pt x="10666" y="4"/>
                    <a:pt x="10642" y="10"/>
                  </a:cubicBezTo>
                  <a:cubicBezTo>
                    <a:pt x="7540" y="877"/>
                    <a:pt x="1769" y="4713"/>
                    <a:pt x="1" y="13486"/>
                  </a:cubicBezTo>
                  <a:cubicBezTo>
                    <a:pt x="1" y="13586"/>
                    <a:pt x="68" y="13686"/>
                    <a:pt x="168" y="13719"/>
                  </a:cubicBezTo>
                  <a:lnTo>
                    <a:pt x="268" y="13719"/>
                  </a:lnTo>
                  <a:cubicBezTo>
                    <a:pt x="335" y="13686"/>
                    <a:pt x="401" y="13619"/>
                    <a:pt x="401" y="13553"/>
                  </a:cubicBezTo>
                  <a:cubicBezTo>
                    <a:pt x="2136" y="4980"/>
                    <a:pt x="7907" y="1211"/>
                    <a:pt x="10775" y="410"/>
                  </a:cubicBezTo>
                  <a:cubicBezTo>
                    <a:pt x="10875" y="377"/>
                    <a:pt x="10942" y="243"/>
                    <a:pt x="10909" y="143"/>
                  </a:cubicBezTo>
                  <a:cubicBezTo>
                    <a:pt x="10881" y="61"/>
                    <a:pt x="10809" y="1"/>
                    <a:pt x="10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681;p75">
              <a:extLst>
                <a:ext uri="{FF2B5EF4-FFF2-40B4-BE49-F238E27FC236}">
                  <a16:creationId xmlns:a16="http://schemas.microsoft.com/office/drawing/2014/main" id="{D6668DDA-0575-374B-A3A9-F9D2D7651589}"/>
                </a:ext>
              </a:extLst>
            </p:cNvPr>
            <p:cNvSpPr/>
            <p:nvPr/>
          </p:nvSpPr>
          <p:spPr>
            <a:xfrm>
              <a:off x="3935475" y="740150"/>
              <a:ext cx="336950" cy="444500"/>
            </a:xfrm>
            <a:custGeom>
              <a:avLst/>
              <a:gdLst/>
              <a:ahLst/>
              <a:cxnLst/>
              <a:rect l="l" t="t" r="r" b="b"/>
              <a:pathLst>
                <a:path w="13478" h="17780" extrusionOk="0">
                  <a:moveTo>
                    <a:pt x="7032" y="2114"/>
                  </a:moveTo>
                  <a:lnTo>
                    <a:pt x="7072" y="2135"/>
                  </a:lnTo>
                  <a:cubicBezTo>
                    <a:pt x="7060" y="2126"/>
                    <a:pt x="7046" y="2119"/>
                    <a:pt x="7032" y="2114"/>
                  </a:cubicBezTo>
                  <a:close/>
                  <a:moveTo>
                    <a:pt x="8874" y="0"/>
                  </a:moveTo>
                  <a:cubicBezTo>
                    <a:pt x="8674" y="0"/>
                    <a:pt x="8440" y="100"/>
                    <a:pt x="8373" y="300"/>
                  </a:cubicBezTo>
                  <a:lnTo>
                    <a:pt x="7573" y="2035"/>
                  </a:lnTo>
                  <a:cubicBezTo>
                    <a:pt x="7539" y="2102"/>
                    <a:pt x="7473" y="2202"/>
                    <a:pt x="7406" y="2268"/>
                  </a:cubicBezTo>
                  <a:cubicBezTo>
                    <a:pt x="7373" y="2302"/>
                    <a:pt x="7306" y="2335"/>
                    <a:pt x="7273" y="2368"/>
                  </a:cubicBezTo>
                  <a:lnTo>
                    <a:pt x="7606" y="3269"/>
                  </a:lnTo>
                  <a:cubicBezTo>
                    <a:pt x="7655" y="3390"/>
                    <a:pt x="7773" y="3476"/>
                    <a:pt x="7898" y="3476"/>
                  </a:cubicBezTo>
                  <a:cubicBezTo>
                    <a:pt x="7945" y="3476"/>
                    <a:pt x="7994" y="3463"/>
                    <a:pt x="8040" y="3436"/>
                  </a:cubicBezTo>
                  <a:cubicBezTo>
                    <a:pt x="8240" y="3336"/>
                    <a:pt x="8407" y="3269"/>
                    <a:pt x="8607" y="3202"/>
                  </a:cubicBezTo>
                  <a:cubicBezTo>
                    <a:pt x="8740" y="3169"/>
                    <a:pt x="8840" y="3102"/>
                    <a:pt x="8940" y="3002"/>
                  </a:cubicBezTo>
                  <a:cubicBezTo>
                    <a:pt x="9007" y="2935"/>
                    <a:pt x="9074" y="2869"/>
                    <a:pt x="9107" y="2769"/>
                  </a:cubicBezTo>
                  <a:lnTo>
                    <a:pt x="9874" y="1034"/>
                  </a:lnTo>
                  <a:cubicBezTo>
                    <a:pt x="9962" y="859"/>
                    <a:pt x="10125" y="761"/>
                    <a:pt x="10321" y="761"/>
                  </a:cubicBezTo>
                  <a:cubicBezTo>
                    <a:pt x="10349" y="761"/>
                    <a:pt x="10379" y="763"/>
                    <a:pt x="10408" y="767"/>
                  </a:cubicBezTo>
                  <a:lnTo>
                    <a:pt x="11342" y="934"/>
                  </a:lnTo>
                  <a:lnTo>
                    <a:pt x="11442" y="934"/>
                  </a:lnTo>
                  <a:lnTo>
                    <a:pt x="9941" y="200"/>
                  </a:lnTo>
                  <a:cubicBezTo>
                    <a:pt x="9908" y="167"/>
                    <a:pt x="9874" y="167"/>
                    <a:pt x="9841" y="167"/>
                  </a:cubicBezTo>
                  <a:lnTo>
                    <a:pt x="8874" y="0"/>
                  </a:lnTo>
                  <a:close/>
                  <a:moveTo>
                    <a:pt x="11830" y="2299"/>
                  </a:moveTo>
                  <a:cubicBezTo>
                    <a:pt x="11771" y="2299"/>
                    <a:pt x="11717" y="2327"/>
                    <a:pt x="11676" y="2368"/>
                  </a:cubicBezTo>
                  <a:lnTo>
                    <a:pt x="11175" y="2735"/>
                  </a:lnTo>
                  <a:lnTo>
                    <a:pt x="11075" y="3069"/>
                  </a:lnTo>
                  <a:cubicBezTo>
                    <a:pt x="11042" y="3302"/>
                    <a:pt x="11109" y="3503"/>
                    <a:pt x="11275" y="3669"/>
                  </a:cubicBezTo>
                  <a:cubicBezTo>
                    <a:pt x="11342" y="3736"/>
                    <a:pt x="11442" y="3836"/>
                    <a:pt x="11509" y="3936"/>
                  </a:cubicBezTo>
                  <a:cubicBezTo>
                    <a:pt x="11587" y="4033"/>
                    <a:pt x="11698" y="4085"/>
                    <a:pt x="11811" y="4085"/>
                  </a:cubicBezTo>
                  <a:cubicBezTo>
                    <a:pt x="11892" y="4085"/>
                    <a:pt x="11973" y="4059"/>
                    <a:pt x="12043" y="4003"/>
                  </a:cubicBezTo>
                  <a:lnTo>
                    <a:pt x="13210" y="3102"/>
                  </a:lnTo>
                  <a:cubicBezTo>
                    <a:pt x="13249" y="3063"/>
                    <a:pt x="13300" y="3047"/>
                    <a:pt x="13355" y="3047"/>
                  </a:cubicBezTo>
                  <a:cubicBezTo>
                    <a:pt x="13394" y="3047"/>
                    <a:pt x="13436" y="3055"/>
                    <a:pt x="13477" y="3069"/>
                  </a:cubicBezTo>
                  <a:lnTo>
                    <a:pt x="11943" y="2335"/>
                  </a:lnTo>
                  <a:cubicBezTo>
                    <a:pt x="11904" y="2310"/>
                    <a:pt x="11866" y="2299"/>
                    <a:pt x="11830" y="2299"/>
                  </a:cubicBezTo>
                  <a:close/>
                  <a:moveTo>
                    <a:pt x="8880" y="5682"/>
                  </a:moveTo>
                  <a:cubicBezTo>
                    <a:pt x="8791" y="5682"/>
                    <a:pt x="8700" y="5689"/>
                    <a:pt x="8607" y="5704"/>
                  </a:cubicBezTo>
                  <a:cubicBezTo>
                    <a:pt x="8674" y="5871"/>
                    <a:pt x="8774" y="6071"/>
                    <a:pt x="8807" y="6271"/>
                  </a:cubicBezTo>
                  <a:cubicBezTo>
                    <a:pt x="9174" y="7839"/>
                    <a:pt x="8340" y="10174"/>
                    <a:pt x="6872" y="11475"/>
                  </a:cubicBezTo>
                  <a:cubicBezTo>
                    <a:pt x="6472" y="11909"/>
                    <a:pt x="5905" y="12175"/>
                    <a:pt x="5338" y="12309"/>
                  </a:cubicBezTo>
                  <a:cubicBezTo>
                    <a:pt x="5619" y="12822"/>
                    <a:pt x="6073" y="13089"/>
                    <a:pt x="6610" y="13089"/>
                  </a:cubicBezTo>
                  <a:cubicBezTo>
                    <a:pt x="7155" y="13089"/>
                    <a:pt x="7785" y="12814"/>
                    <a:pt x="8407" y="12242"/>
                  </a:cubicBezTo>
                  <a:cubicBezTo>
                    <a:pt x="9874" y="10941"/>
                    <a:pt x="10708" y="8606"/>
                    <a:pt x="10341" y="7038"/>
                  </a:cubicBezTo>
                  <a:cubicBezTo>
                    <a:pt x="10134" y="6150"/>
                    <a:pt x="9585" y="5682"/>
                    <a:pt x="8880" y="5682"/>
                  </a:cubicBezTo>
                  <a:close/>
                  <a:moveTo>
                    <a:pt x="5438" y="1301"/>
                  </a:moveTo>
                  <a:cubicBezTo>
                    <a:pt x="5371" y="1301"/>
                    <a:pt x="5305" y="1334"/>
                    <a:pt x="5271" y="1368"/>
                  </a:cubicBezTo>
                  <a:lnTo>
                    <a:pt x="3937" y="2569"/>
                  </a:lnTo>
                  <a:cubicBezTo>
                    <a:pt x="3904" y="2602"/>
                    <a:pt x="3904" y="2602"/>
                    <a:pt x="3870" y="2635"/>
                  </a:cubicBezTo>
                  <a:cubicBezTo>
                    <a:pt x="3870" y="2635"/>
                    <a:pt x="3870" y="2669"/>
                    <a:pt x="3837" y="2669"/>
                  </a:cubicBezTo>
                  <a:cubicBezTo>
                    <a:pt x="3803" y="2735"/>
                    <a:pt x="3770" y="2835"/>
                    <a:pt x="3737" y="2902"/>
                  </a:cubicBezTo>
                  <a:lnTo>
                    <a:pt x="3737" y="2969"/>
                  </a:lnTo>
                  <a:cubicBezTo>
                    <a:pt x="3703" y="3036"/>
                    <a:pt x="3703" y="3102"/>
                    <a:pt x="3703" y="3202"/>
                  </a:cubicBezTo>
                  <a:lnTo>
                    <a:pt x="3904" y="4503"/>
                  </a:lnTo>
                  <a:cubicBezTo>
                    <a:pt x="3904" y="4737"/>
                    <a:pt x="3837" y="4970"/>
                    <a:pt x="3703" y="5170"/>
                  </a:cubicBezTo>
                  <a:cubicBezTo>
                    <a:pt x="3503" y="5471"/>
                    <a:pt x="3303" y="5771"/>
                    <a:pt x="3103" y="6071"/>
                  </a:cubicBezTo>
                  <a:cubicBezTo>
                    <a:pt x="3036" y="6204"/>
                    <a:pt x="2936" y="6271"/>
                    <a:pt x="2836" y="6338"/>
                  </a:cubicBezTo>
                  <a:cubicBezTo>
                    <a:pt x="2769" y="6371"/>
                    <a:pt x="2736" y="6371"/>
                    <a:pt x="2703" y="6371"/>
                  </a:cubicBezTo>
                  <a:lnTo>
                    <a:pt x="1502" y="6371"/>
                  </a:lnTo>
                  <a:cubicBezTo>
                    <a:pt x="1468" y="6405"/>
                    <a:pt x="1435" y="6405"/>
                    <a:pt x="1435" y="6405"/>
                  </a:cubicBezTo>
                  <a:cubicBezTo>
                    <a:pt x="1368" y="6438"/>
                    <a:pt x="1335" y="6471"/>
                    <a:pt x="1302" y="6505"/>
                  </a:cubicBezTo>
                  <a:cubicBezTo>
                    <a:pt x="1235" y="6571"/>
                    <a:pt x="1202" y="6638"/>
                    <a:pt x="1168" y="6705"/>
                  </a:cubicBezTo>
                  <a:lnTo>
                    <a:pt x="434" y="8673"/>
                  </a:lnTo>
                  <a:cubicBezTo>
                    <a:pt x="368" y="8840"/>
                    <a:pt x="468" y="9040"/>
                    <a:pt x="635" y="9107"/>
                  </a:cubicBezTo>
                  <a:lnTo>
                    <a:pt x="1669" y="9607"/>
                  </a:lnTo>
                  <a:cubicBezTo>
                    <a:pt x="1702" y="9707"/>
                    <a:pt x="1702" y="9807"/>
                    <a:pt x="1702" y="9874"/>
                  </a:cubicBezTo>
                  <a:cubicBezTo>
                    <a:pt x="1635" y="10174"/>
                    <a:pt x="1602" y="10508"/>
                    <a:pt x="1602" y="10808"/>
                  </a:cubicBezTo>
                  <a:cubicBezTo>
                    <a:pt x="1569" y="11041"/>
                    <a:pt x="1502" y="11241"/>
                    <a:pt x="1335" y="11442"/>
                  </a:cubicBezTo>
                  <a:lnTo>
                    <a:pt x="201" y="12642"/>
                  </a:lnTo>
                  <a:cubicBezTo>
                    <a:pt x="168" y="12676"/>
                    <a:pt x="134" y="12676"/>
                    <a:pt x="134" y="12709"/>
                  </a:cubicBezTo>
                  <a:cubicBezTo>
                    <a:pt x="101" y="12742"/>
                    <a:pt x="101" y="12776"/>
                    <a:pt x="67" y="12809"/>
                  </a:cubicBezTo>
                  <a:cubicBezTo>
                    <a:pt x="1" y="12943"/>
                    <a:pt x="1" y="13109"/>
                    <a:pt x="34" y="13276"/>
                  </a:cubicBezTo>
                  <a:lnTo>
                    <a:pt x="334" y="14611"/>
                  </a:lnTo>
                  <a:cubicBezTo>
                    <a:pt x="368" y="14677"/>
                    <a:pt x="401" y="14744"/>
                    <a:pt x="468" y="14777"/>
                  </a:cubicBezTo>
                  <a:lnTo>
                    <a:pt x="2002" y="15545"/>
                  </a:lnTo>
                  <a:cubicBezTo>
                    <a:pt x="1935" y="15478"/>
                    <a:pt x="1902" y="15444"/>
                    <a:pt x="1869" y="15344"/>
                  </a:cubicBezTo>
                  <a:lnTo>
                    <a:pt x="1535" y="14144"/>
                  </a:lnTo>
                  <a:cubicBezTo>
                    <a:pt x="1502" y="14043"/>
                    <a:pt x="1502" y="13943"/>
                    <a:pt x="1535" y="13877"/>
                  </a:cubicBezTo>
                  <a:cubicBezTo>
                    <a:pt x="1535" y="13743"/>
                    <a:pt x="1602" y="13610"/>
                    <a:pt x="1702" y="13510"/>
                  </a:cubicBezTo>
                  <a:lnTo>
                    <a:pt x="2836" y="12309"/>
                  </a:lnTo>
                  <a:cubicBezTo>
                    <a:pt x="3003" y="12109"/>
                    <a:pt x="3103" y="11909"/>
                    <a:pt x="3103" y="11675"/>
                  </a:cubicBezTo>
                  <a:cubicBezTo>
                    <a:pt x="3136" y="11341"/>
                    <a:pt x="3170" y="11041"/>
                    <a:pt x="3203" y="10741"/>
                  </a:cubicBezTo>
                  <a:cubicBezTo>
                    <a:pt x="3236" y="10541"/>
                    <a:pt x="3103" y="10341"/>
                    <a:pt x="2936" y="10241"/>
                  </a:cubicBezTo>
                  <a:lnTo>
                    <a:pt x="2169" y="10007"/>
                  </a:lnTo>
                  <a:cubicBezTo>
                    <a:pt x="1969" y="9907"/>
                    <a:pt x="1869" y="9707"/>
                    <a:pt x="1935" y="9540"/>
                  </a:cubicBezTo>
                  <a:lnTo>
                    <a:pt x="2669" y="7572"/>
                  </a:lnTo>
                  <a:cubicBezTo>
                    <a:pt x="2703" y="7505"/>
                    <a:pt x="2736" y="7439"/>
                    <a:pt x="2803" y="7372"/>
                  </a:cubicBezTo>
                  <a:cubicBezTo>
                    <a:pt x="2903" y="7272"/>
                    <a:pt x="3036" y="7205"/>
                    <a:pt x="3170" y="7205"/>
                  </a:cubicBezTo>
                  <a:lnTo>
                    <a:pt x="4070" y="7205"/>
                  </a:lnTo>
                  <a:cubicBezTo>
                    <a:pt x="4170" y="7205"/>
                    <a:pt x="4270" y="7172"/>
                    <a:pt x="4337" y="7138"/>
                  </a:cubicBezTo>
                  <a:cubicBezTo>
                    <a:pt x="4437" y="7072"/>
                    <a:pt x="4571" y="7005"/>
                    <a:pt x="4637" y="6872"/>
                  </a:cubicBezTo>
                  <a:cubicBezTo>
                    <a:pt x="4804" y="6571"/>
                    <a:pt x="5004" y="6271"/>
                    <a:pt x="5238" y="5971"/>
                  </a:cubicBezTo>
                  <a:cubicBezTo>
                    <a:pt x="5338" y="5771"/>
                    <a:pt x="5405" y="5537"/>
                    <a:pt x="5405" y="5304"/>
                  </a:cubicBezTo>
                  <a:lnTo>
                    <a:pt x="5238" y="4003"/>
                  </a:lnTo>
                  <a:cubicBezTo>
                    <a:pt x="5204" y="3903"/>
                    <a:pt x="5238" y="3836"/>
                    <a:pt x="5238" y="3769"/>
                  </a:cubicBezTo>
                  <a:cubicBezTo>
                    <a:pt x="5271" y="3603"/>
                    <a:pt x="5338" y="3469"/>
                    <a:pt x="5471" y="3369"/>
                  </a:cubicBezTo>
                  <a:lnTo>
                    <a:pt x="6772" y="2168"/>
                  </a:lnTo>
                  <a:cubicBezTo>
                    <a:pt x="6813" y="2127"/>
                    <a:pt x="6880" y="2099"/>
                    <a:pt x="6949" y="2099"/>
                  </a:cubicBezTo>
                  <a:cubicBezTo>
                    <a:pt x="6977" y="2099"/>
                    <a:pt x="7005" y="2103"/>
                    <a:pt x="7032" y="2114"/>
                  </a:cubicBezTo>
                  <a:lnTo>
                    <a:pt x="7032" y="2114"/>
                  </a:lnTo>
                  <a:lnTo>
                    <a:pt x="5538" y="1334"/>
                  </a:lnTo>
                  <a:cubicBezTo>
                    <a:pt x="5505" y="1301"/>
                    <a:pt x="5471" y="1301"/>
                    <a:pt x="5438" y="1301"/>
                  </a:cubicBezTo>
                  <a:close/>
                  <a:moveTo>
                    <a:pt x="7573" y="15232"/>
                  </a:moveTo>
                  <a:cubicBezTo>
                    <a:pt x="7516" y="15232"/>
                    <a:pt x="7458" y="15247"/>
                    <a:pt x="7406" y="15278"/>
                  </a:cubicBezTo>
                  <a:cubicBezTo>
                    <a:pt x="7239" y="15344"/>
                    <a:pt x="7039" y="15444"/>
                    <a:pt x="6839" y="15511"/>
                  </a:cubicBezTo>
                  <a:cubicBezTo>
                    <a:pt x="6772" y="15511"/>
                    <a:pt x="6739" y="15545"/>
                    <a:pt x="6672" y="15578"/>
                  </a:cubicBezTo>
                  <a:lnTo>
                    <a:pt x="6706" y="15711"/>
                  </a:lnTo>
                  <a:cubicBezTo>
                    <a:pt x="6739" y="15778"/>
                    <a:pt x="6806" y="15845"/>
                    <a:pt x="6839" y="15878"/>
                  </a:cubicBezTo>
                  <a:lnTo>
                    <a:pt x="8340" y="16612"/>
                  </a:lnTo>
                  <a:cubicBezTo>
                    <a:pt x="8307" y="16579"/>
                    <a:pt x="8273" y="16545"/>
                    <a:pt x="8240" y="16479"/>
                  </a:cubicBezTo>
                  <a:lnTo>
                    <a:pt x="7873" y="15444"/>
                  </a:lnTo>
                  <a:cubicBezTo>
                    <a:pt x="7827" y="15306"/>
                    <a:pt x="7701" y="15232"/>
                    <a:pt x="7573" y="15232"/>
                  </a:cubicBezTo>
                  <a:close/>
                  <a:moveTo>
                    <a:pt x="3635" y="14628"/>
                  </a:moveTo>
                  <a:cubicBezTo>
                    <a:pt x="3554" y="14628"/>
                    <a:pt x="3473" y="14655"/>
                    <a:pt x="3403" y="14711"/>
                  </a:cubicBezTo>
                  <a:lnTo>
                    <a:pt x="2736" y="15211"/>
                  </a:lnTo>
                  <a:lnTo>
                    <a:pt x="2336" y="16645"/>
                  </a:lnTo>
                  <a:cubicBezTo>
                    <a:pt x="2269" y="16779"/>
                    <a:pt x="2336" y="16946"/>
                    <a:pt x="2469" y="17012"/>
                  </a:cubicBezTo>
                  <a:lnTo>
                    <a:pt x="3994" y="17758"/>
                  </a:lnTo>
                  <a:lnTo>
                    <a:pt x="3994" y="17758"/>
                  </a:lnTo>
                  <a:cubicBezTo>
                    <a:pt x="3865" y="17682"/>
                    <a:pt x="3840" y="17534"/>
                    <a:pt x="3870" y="17413"/>
                  </a:cubicBezTo>
                  <a:lnTo>
                    <a:pt x="4371" y="15645"/>
                  </a:lnTo>
                  <a:cubicBezTo>
                    <a:pt x="4404" y="15411"/>
                    <a:pt x="4337" y="15211"/>
                    <a:pt x="4170" y="15044"/>
                  </a:cubicBezTo>
                  <a:cubicBezTo>
                    <a:pt x="4104" y="14977"/>
                    <a:pt x="4004" y="14877"/>
                    <a:pt x="3937" y="14777"/>
                  </a:cubicBezTo>
                  <a:cubicBezTo>
                    <a:pt x="3859" y="14680"/>
                    <a:pt x="3747" y="14628"/>
                    <a:pt x="3635" y="14628"/>
                  </a:cubicBezTo>
                  <a:close/>
                  <a:moveTo>
                    <a:pt x="3994" y="17758"/>
                  </a:moveTo>
                  <a:cubicBezTo>
                    <a:pt x="4007" y="17766"/>
                    <a:pt x="4021" y="17773"/>
                    <a:pt x="4037" y="17779"/>
                  </a:cubicBezTo>
                  <a:lnTo>
                    <a:pt x="3994" y="1775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682;p75">
              <a:extLst>
                <a:ext uri="{FF2B5EF4-FFF2-40B4-BE49-F238E27FC236}">
                  <a16:creationId xmlns:a16="http://schemas.microsoft.com/office/drawing/2014/main" id="{B05F822F-B7C9-1E4E-B6CD-1FD91028C98C}"/>
                </a:ext>
              </a:extLst>
            </p:cNvPr>
            <p:cNvSpPr/>
            <p:nvPr/>
          </p:nvSpPr>
          <p:spPr>
            <a:xfrm>
              <a:off x="3935475" y="740150"/>
              <a:ext cx="336950" cy="444500"/>
            </a:xfrm>
            <a:custGeom>
              <a:avLst/>
              <a:gdLst/>
              <a:ahLst/>
              <a:cxnLst/>
              <a:rect l="l" t="t" r="r" b="b"/>
              <a:pathLst>
                <a:path w="13478" h="17780" extrusionOk="0">
                  <a:moveTo>
                    <a:pt x="7032" y="2114"/>
                  </a:moveTo>
                  <a:lnTo>
                    <a:pt x="7072" y="2135"/>
                  </a:lnTo>
                  <a:cubicBezTo>
                    <a:pt x="7060" y="2126"/>
                    <a:pt x="7046" y="2119"/>
                    <a:pt x="7032" y="2114"/>
                  </a:cubicBezTo>
                  <a:close/>
                  <a:moveTo>
                    <a:pt x="8874" y="0"/>
                  </a:moveTo>
                  <a:cubicBezTo>
                    <a:pt x="8674" y="0"/>
                    <a:pt x="8440" y="100"/>
                    <a:pt x="8373" y="300"/>
                  </a:cubicBezTo>
                  <a:lnTo>
                    <a:pt x="7573" y="2035"/>
                  </a:lnTo>
                  <a:cubicBezTo>
                    <a:pt x="7539" y="2102"/>
                    <a:pt x="7473" y="2202"/>
                    <a:pt x="7406" y="2268"/>
                  </a:cubicBezTo>
                  <a:cubicBezTo>
                    <a:pt x="7373" y="2302"/>
                    <a:pt x="7306" y="2335"/>
                    <a:pt x="7273" y="2368"/>
                  </a:cubicBezTo>
                  <a:lnTo>
                    <a:pt x="7606" y="3269"/>
                  </a:lnTo>
                  <a:cubicBezTo>
                    <a:pt x="7655" y="3390"/>
                    <a:pt x="7773" y="3476"/>
                    <a:pt x="7898" y="3476"/>
                  </a:cubicBezTo>
                  <a:cubicBezTo>
                    <a:pt x="7945" y="3476"/>
                    <a:pt x="7994" y="3463"/>
                    <a:pt x="8040" y="3436"/>
                  </a:cubicBezTo>
                  <a:cubicBezTo>
                    <a:pt x="8240" y="3336"/>
                    <a:pt x="8407" y="3269"/>
                    <a:pt x="8607" y="3202"/>
                  </a:cubicBezTo>
                  <a:cubicBezTo>
                    <a:pt x="8740" y="3169"/>
                    <a:pt x="8840" y="3102"/>
                    <a:pt x="8940" y="3002"/>
                  </a:cubicBezTo>
                  <a:cubicBezTo>
                    <a:pt x="9007" y="2935"/>
                    <a:pt x="9074" y="2869"/>
                    <a:pt x="9107" y="2769"/>
                  </a:cubicBezTo>
                  <a:lnTo>
                    <a:pt x="9874" y="1034"/>
                  </a:lnTo>
                  <a:cubicBezTo>
                    <a:pt x="9962" y="859"/>
                    <a:pt x="10125" y="761"/>
                    <a:pt x="10321" y="761"/>
                  </a:cubicBezTo>
                  <a:cubicBezTo>
                    <a:pt x="10349" y="761"/>
                    <a:pt x="10379" y="763"/>
                    <a:pt x="10408" y="767"/>
                  </a:cubicBezTo>
                  <a:lnTo>
                    <a:pt x="11342" y="934"/>
                  </a:lnTo>
                  <a:lnTo>
                    <a:pt x="11442" y="934"/>
                  </a:lnTo>
                  <a:lnTo>
                    <a:pt x="9941" y="200"/>
                  </a:lnTo>
                  <a:cubicBezTo>
                    <a:pt x="9908" y="167"/>
                    <a:pt x="9874" y="167"/>
                    <a:pt x="9841" y="167"/>
                  </a:cubicBezTo>
                  <a:lnTo>
                    <a:pt x="8874" y="0"/>
                  </a:lnTo>
                  <a:close/>
                  <a:moveTo>
                    <a:pt x="11830" y="2299"/>
                  </a:moveTo>
                  <a:cubicBezTo>
                    <a:pt x="11771" y="2299"/>
                    <a:pt x="11717" y="2327"/>
                    <a:pt x="11676" y="2368"/>
                  </a:cubicBezTo>
                  <a:lnTo>
                    <a:pt x="11175" y="2735"/>
                  </a:lnTo>
                  <a:lnTo>
                    <a:pt x="11075" y="3069"/>
                  </a:lnTo>
                  <a:cubicBezTo>
                    <a:pt x="11042" y="3302"/>
                    <a:pt x="11109" y="3503"/>
                    <a:pt x="11275" y="3669"/>
                  </a:cubicBezTo>
                  <a:cubicBezTo>
                    <a:pt x="11342" y="3736"/>
                    <a:pt x="11442" y="3836"/>
                    <a:pt x="11509" y="3936"/>
                  </a:cubicBezTo>
                  <a:cubicBezTo>
                    <a:pt x="11587" y="4033"/>
                    <a:pt x="11698" y="4085"/>
                    <a:pt x="11811" y="4085"/>
                  </a:cubicBezTo>
                  <a:cubicBezTo>
                    <a:pt x="11892" y="4085"/>
                    <a:pt x="11973" y="4059"/>
                    <a:pt x="12043" y="4003"/>
                  </a:cubicBezTo>
                  <a:lnTo>
                    <a:pt x="13210" y="3102"/>
                  </a:lnTo>
                  <a:cubicBezTo>
                    <a:pt x="13249" y="3063"/>
                    <a:pt x="13300" y="3047"/>
                    <a:pt x="13355" y="3047"/>
                  </a:cubicBezTo>
                  <a:cubicBezTo>
                    <a:pt x="13394" y="3047"/>
                    <a:pt x="13436" y="3055"/>
                    <a:pt x="13477" y="3069"/>
                  </a:cubicBezTo>
                  <a:lnTo>
                    <a:pt x="11943" y="2335"/>
                  </a:lnTo>
                  <a:cubicBezTo>
                    <a:pt x="11904" y="2310"/>
                    <a:pt x="11866" y="2299"/>
                    <a:pt x="11830" y="2299"/>
                  </a:cubicBezTo>
                  <a:close/>
                  <a:moveTo>
                    <a:pt x="8880" y="5682"/>
                  </a:moveTo>
                  <a:cubicBezTo>
                    <a:pt x="8791" y="5682"/>
                    <a:pt x="8700" y="5689"/>
                    <a:pt x="8607" y="5704"/>
                  </a:cubicBezTo>
                  <a:cubicBezTo>
                    <a:pt x="8674" y="5871"/>
                    <a:pt x="8774" y="6071"/>
                    <a:pt x="8807" y="6271"/>
                  </a:cubicBezTo>
                  <a:cubicBezTo>
                    <a:pt x="9174" y="7839"/>
                    <a:pt x="8340" y="10174"/>
                    <a:pt x="6872" y="11475"/>
                  </a:cubicBezTo>
                  <a:cubicBezTo>
                    <a:pt x="6472" y="11909"/>
                    <a:pt x="5905" y="12175"/>
                    <a:pt x="5338" y="12309"/>
                  </a:cubicBezTo>
                  <a:cubicBezTo>
                    <a:pt x="5619" y="12822"/>
                    <a:pt x="6073" y="13089"/>
                    <a:pt x="6610" y="13089"/>
                  </a:cubicBezTo>
                  <a:cubicBezTo>
                    <a:pt x="7155" y="13089"/>
                    <a:pt x="7785" y="12814"/>
                    <a:pt x="8407" y="12242"/>
                  </a:cubicBezTo>
                  <a:cubicBezTo>
                    <a:pt x="9874" y="10941"/>
                    <a:pt x="10708" y="8606"/>
                    <a:pt x="10341" y="7038"/>
                  </a:cubicBezTo>
                  <a:cubicBezTo>
                    <a:pt x="10134" y="6150"/>
                    <a:pt x="9585" y="5682"/>
                    <a:pt x="8880" y="5682"/>
                  </a:cubicBezTo>
                  <a:close/>
                  <a:moveTo>
                    <a:pt x="5438" y="1301"/>
                  </a:moveTo>
                  <a:cubicBezTo>
                    <a:pt x="5371" y="1301"/>
                    <a:pt x="5305" y="1334"/>
                    <a:pt x="5271" y="1368"/>
                  </a:cubicBezTo>
                  <a:lnTo>
                    <a:pt x="3937" y="2569"/>
                  </a:lnTo>
                  <a:cubicBezTo>
                    <a:pt x="3904" y="2602"/>
                    <a:pt x="3904" y="2602"/>
                    <a:pt x="3870" y="2635"/>
                  </a:cubicBezTo>
                  <a:cubicBezTo>
                    <a:pt x="3870" y="2635"/>
                    <a:pt x="3870" y="2669"/>
                    <a:pt x="3837" y="2669"/>
                  </a:cubicBezTo>
                  <a:cubicBezTo>
                    <a:pt x="3803" y="2735"/>
                    <a:pt x="3770" y="2835"/>
                    <a:pt x="3737" y="2902"/>
                  </a:cubicBezTo>
                  <a:lnTo>
                    <a:pt x="3737" y="2969"/>
                  </a:lnTo>
                  <a:cubicBezTo>
                    <a:pt x="3703" y="3036"/>
                    <a:pt x="3703" y="3102"/>
                    <a:pt x="3703" y="3202"/>
                  </a:cubicBezTo>
                  <a:lnTo>
                    <a:pt x="3904" y="4503"/>
                  </a:lnTo>
                  <a:cubicBezTo>
                    <a:pt x="3904" y="4737"/>
                    <a:pt x="3837" y="4970"/>
                    <a:pt x="3703" y="5170"/>
                  </a:cubicBezTo>
                  <a:cubicBezTo>
                    <a:pt x="3503" y="5471"/>
                    <a:pt x="3303" y="5771"/>
                    <a:pt x="3103" y="6071"/>
                  </a:cubicBezTo>
                  <a:cubicBezTo>
                    <a:pt x="3036" y="6204"/>
                    <a:pt x="2936" y="6271"/>
                    <a:pt x="2836" y="6338"/>
                  </a:cubicBezTo>
                  <a:cubicBezTo>
                    <a:pt x="2769" y="6371"/>
                    <a:pt x="2736" y="6371"/>
                    <a:pt x="2703" y="6371"/>
                  </a:cubicBezTo>
                  <a:lnTo>
                    <a:pt x="1502" y="6371"/>
                  </a:lnTo>
                  <a:cubicBezTo>
                    <a:pt x="1468" y="6405"/>
                    <a:pt x="1435" y="6405"/>
                    <a:pt x="1435" y="6405"/>
                  </a:cubicBezTo>
                  <a:cubicBezTo>
                    <a:pt x="1368" y="6438"/>
                    <a:pt x="1335" y="6471"/>
                    <a:pt x="1302" y="6505"/>
                  </a:cubicBezTo>
                  <a:cubicBezTo>
                    <a:pt x="1235" y="6571"/>
                    <a:pt x="1202" y="6638"/>
                    <a:pt x="1168" y="6705"/>
                  </a:cubicBezTo>
                  <a:lnTo>
                    <a:pt x="434" y="8673"/>
                  </a:lnTo>
                  <a:cubicBezTo>
                    <a:pt x="368" y="8840"/>
                    <a:pt x="468" y="9040"/>
                    <a:pt x="635" y="9107"/>
                  </a:cubicBezTo>
                  <a:lnTo>
                    <a:pt x="1669" y="9607"/>
                  </a:lnTo>
                  <a:cubicBezTo>
                    <a:pt x="1702" y="9707"/>
                    <a:pt x="1702" y="9807"/>
                    <a:pt x="1702" y="9874"/>
                  </a:cubicBezTo>
                  <a:cubicBezTo>
                    <a:pt x="1635" y="10174"/>
                    <a:pt x="1602" y="10508"/>
                    <a:pt x="1602" y="10808"/>
                  </a:cubicBezTo>
                  <a:cubicBezTo>
                    <a:pt x="1569" y="11041"/>
                    <a:pt x="1502" y="11241"/>
                    <a:pt x="1335" y="11442"/>
                  </a:cubicBezTo>
                  <a:lnTo>
                    <a:pt x="201" y="12642"/>
                  </a:lnTo>
                  <a:cubicBezTo>
                    <a:pt x="168" y="12676"/>
                    <a:pt x="134" y="12676"/>
                    <a:pt x="134" y="12709"/>
                  </a:cubicBezTo>
                  <a:cubicBezTo>
                    <a:pt x="101" y="12742"/>
                    <a:pt x="101" y="12776"/>
                    <a:pt x="67" y="12809"/>
                  </a:cubicBezTo>
                  <a:cubicBezTo>
                    <a:pt x="1" y="12943"/>
                    <a:pt x="1" y="13109"/>
                    <a:pt x="34" y="13276"/>
                  </a:cubicBezTo>
                  <a:lnTo>
                    <a:pt x="334" y="14611"/>
                  </a:lnTo>
                  <a:cubicBezTo>
                    <a:pt x="368" y="14677"/>
                    <a:pt x="401" y="14744"/>
                    <a:pt x="468" y="14777"/>
                  </a:cubicBezTo>
                  <a:lnTo>
                    <a:pt x="2002" y="15545"/>
                  </a:lnTo>
                  <a:cubicBezTo>
                    <a:pt x="1935" y="15478"/>
                    <a:pt x="1902" y="15444"/>
                    <a:pt x="1869" y="15344"/>
                  </a:cubicBezTo>
                  <a:lnTo>
                    <a:pt x="1535" y="14144"/>
                  </a:lnTo>
                  <a:cubicBezTo>
                    <a:pt x="1502" y="14043"/>
                    <a:pt x="1502" y="13943"/>
                    <a:pt x="1535" y="13877"/>
                  </a:cubicBezTo>
                  <a:cubicBezTo>
                    <a:pt x="1535" y="13743"/>
                    <a:pt x="1602" y="13610"/>
                    <a:pt x="1702" y="13510"/>
                  </a:cubicBezTo>
                  <a:lnTo>
                    <a:pt x="2836" y="12309"/>
                  </a:lnTo>
                  <a:cubicBezTo>
                    <a:pt x="3003" y="12109"/>
                    <a:pt x="3103" y="11909"/>
                    <a:pt x="3103" y="11675"/>
                  </a:cubicBezTo>
                  <a:cubicBezTo>
                    <a:pt x="3136" y="11341"/>
                    <a:pt x="3170" y="11041"/>
                    <a:pt x="3203" y="10741"/>
                  </a:cubicBezTo>
                  <a:cubicBezTo>
                    <a:pt x="3236" y="10541"/>
                    <a:pt x="3103" y="10341"/>
                    <a:pt x="2936" y="10241"/>
                  </a:cubicBezTo>
                  <a:lnTo>
                    <a:pt x="2169" y="10007"/>
                  </a:lnTo>
                  <a:cubicBezTo>
                    <a:pt x="1969" y="9907"/>
                    <a:pt x="1869" y="9707"/>
                    <a:pt x="1935" y="9540"/>
                  </a:cubicBezTo>
                  <a:lnTo>
                    <a:pt x="2669" y="7572"/>
                  </a:lnTo>
                  <a:cubicBezTo>
                    <a:pt x="2703" y="7505"/>
                    <a:pt x="2736" y="7439"/>
                    <a:pt x="2803" y="7372"/>
                  </a:cubicBezTo>
                  <a:cubicBezTo>
                    <a:pt x="2903" y="7272"/>
                    <a:pt x="3036" y="7205"/>
                    <a:pt x="3170" y="7205"/>
                  </a:cubicBezTo>
                  <a:lnTo>
                    <a:pt x="4070" y="7205"/>
                  </a:lnTo>
                  <a:cubicBezTo>
                    <a:pt x="4170" y="7205"/>
                    <a:pt x="4270" y="7172"/>
                    <a:pt x="4337" y="7138"/>
                  </a:cubicBezTo>
                  <a:cubicBezTo>
                    <a:pt x="4437" y="7072"/>
                    <a:pt x="4571" y="7005"/>
                    <a:pt x="4637" y="6872"/>
                  </a:cubicBezTo>
                  <a:cubicBezTo>
                    <a:pt x="4804" y="6571"/>
                    <a:pt x="5004" y="6271"/>
                    <a:pt x="5238" y="5971"/>
                  </a:cubicBezTo>
                  <a:cubicBezTo>
                    <a:pt x="5338" y="5771"/>
                    <a:pt x="5405" y="5537"/>
                    <a:pt x="5405" y="5304"/>
                  </a:cubicBezTo>
                  <a:lnTo>
                    <a:pt x="5238" y="4003"/>
                  </a:lnTo>
                  <a:cubicBezTo>
                    <a:pt x="5204" y="3903"/>
                    <a:pt x="5238" y="3836"/>
                    <a:pt x="5238" y="3769"/>
                  </a:cubicBezTo>
                  <a:cubicBezTo>
                    <a:pt x="5271" y="3603"/>
                    <a:pt x="5338" y="3469"/>
                    <a:pt x="5471" y="3369"/>
                  </a:cubicBezTo>
                  <a:lnTo>
                    <a:pt x="6772" y="2168"/>
                  </a:lnTo>
                  <a:cubicBezTo>
                    <a:pt x="6813" y="2127"/>
                    <a:pt x="6880" y="2099"/>
                    <a:pt x="6949" y="2099"/>
                  </a:cubicBezTo>
                  <a:cubicBezTo>
                    <a:pt x="6977" y="2099"/>
                    <a:pt x="7005" y="2103"/>
                    <a:pt x="7032" y="2114"/>
                  </a:cubicBezTo>
                  <a:lnTo>
                    <a:pt x="7032" y="2114"/>
                  </a:lnTo>
                  <a:lnTo>
                    <a:pt x="5538" y="1334"/>
                  </a:lnTo>
                  <a:cubicBezTo>
                    <a:pt x="5505" y="1301"/>
                    <a:pt x="5471" y="1301"/>
                    <a:pt x="5438" y="1301"/>
                  </a:cubicBezTo>
                  <a:close/>
                  <a:moveTo>
                    <a:pt x="7573" y="15232"/>
                  </a:moveTo>
                  <a:cubicBezTo>
                    <a:pt x="7516" y="15232"/>
                    <a:pt x="7458" y="15247"/>
                    <a:pt x="7406" y="15278"/>
                  </a:cubicBezTo>
                  <a:cubicBezTo>
                    <a:pt x="7239" y="15344"/>
                    <a:pt x="7039" y="15444"/>
                    <a:pt x="6839" y="15511"/>
                  </a:cubicBezTo>
                  <a:cubicBezTo>
                    <a:pt x="6772" y="15511"/>
                    <a:pt x="6739" y="15545"/>
                    <a:pt x="6672" y="15578"/>
                  </a:cubicBezTo>
                  <a:lnTo>
                    <a:pt x="6706" y="15711"/>
                  </a:lnTo>
                  <a:cubicBezTo>
                    <a:pt x="6739" y="15778"/>
                    <a:pt x="6806" y="15845"/>
                    <a:pt x="6839" y="15878"/>
                  </a:cubicBezTo>
                  <a:lnTo>
                    <a:pt x="8340" y="16612"/>
                  </a:lnTo>
                  <a:cubicBezTo>
                    <a:pt x="8307" y="16579"/>
                    <a:pt x="8273" y="16545"/>
                    <a:pt x="8240" y="16479"/>
                  </a:cubicBezTo>
                  <a:lnTo>
                    <a:pt x="7873" y="15444"/>
                  </a:lnTo>
                  <a:cubicBezTo>
                    <a:pt x="7827" y="15306"/>
                    <a:pt x="7701" y="15232"/>
                    <a:pt x="7573" y="15232"/>
                  </a:cubicBezTo>
                  <a:close/>
                  <a:moveTo>
                    <a:pt x="3635" y="14628"/>
                  </a:moveTo>
                  <a:cubicBezTo>
                    <a:pt x="3554" y="14628"/>
                    <a:pt x="3473" y="14655"/>
                    <a:pt x="3403" y="14711"/>
                  </a:cubicBezTo>
                  <a:lnTo>
                    <a:pt x="2736" y="15211"/>
                  </a:lnTo>
                  <a:lnTo>
                    <a:pt x="2336" y="16645"/>
                  </a:lnTo>
                  <a:cubicBezTo>
                    <a:pt x="2269" y="16779"/>
                    <a:pt x="2336" y="16946"/>
                    <a:pt x="2469" y="17012"/>
                  </a:cubicBezTo>
                  <a:lnTo>
                    <a:pt x="3994" y="17758"/>
                  </a:lnTo>
                  <a:lnTo>
                    <a:pt x="3994" y="17758"/>
                  </a:lnTo>
                  <a:cubicBezTo>
                    <a:pt x="3865" y="17682"/>
                    <a:pt x="3840" y="17534"/>
                    <a:pt x="3870" y="17413"/>
                  </a:cubicBezTo>
                  <a:lnTo>
                    <a:pt x="4371" y="15645"/>
                  </a:lnTo>
                  <a:cubicBezTo>
                    <a:pt x="4404" y="15411"/>
                    <a:pt x="4337" y="15211"/>
                    <a:pt x="4170" y="15044"/>
                  </a:cubicBezTo>
                  <a:cubicBezTo>
                    <a:pt x="4104" y="14977"/>
                    <a:pt x="4004" y="14877"/>
                    <a:pt x="3937" y="14777"/>
                  </a:cubicBezTo>
                  <a:cubicBezTo>
                    <a:pt x="3859" y="14680"/>
                    <a:pt x="3747" y="14628"/>
                    <a:pt x="3635" y="14628"/>
                  </a:cubicBezTo>
                  <a:close/>
                  <a:moveTo>
                    <a:pt x="3994" y="17758"/>
                  </a:moveTo>
                  <a:cubicBezTo>
                    <a:pt x="4007" y="17766"/>
                    <a:pt x="4021" y="17773"/>
                    <a:pt x="4037" y="17779"/>
                  </a:cubicBezTo>
                  <a:lnTo>
                    <a:pt x="3994" y="177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683;p75">
              <a:extLst>
                <a:ext uri="{FF2B5EF4-FFF2-40B4-BE49-F238E27FC236}">
                  <a16:creationId xmlns:a16="http://schemas.microsoft.com/office/drawing/2014/main" id="{2D158DA3-9F7D-F24F-822F-371A8FFA021E}"/>
                </a:ext>
              </a:extLst>
            </p:cNvPr>
            <p:cNvSpPr/>
            <p:nvPr/>
          </p:nvSpPr>
          <p:spPr>
            <a:xfrm>
              <a:off x="3935475" y="740150"/>
              <a:ext cx="336950" cy="444500"/>
            </a:xfrm>
            <a:custGeom>
              <a:avLst/>
              <a:gdLst/>
              <a:ahLst/>
              <a:cxnLst/>
              <a:rect l="l" t="t" r="r" b="b"/>
              <a:pathLst>
                <a:path w="13478" h="17780" extrusionOk="0">
                  <a:moveTo>
                    <a:pt x="7032" y="2114"/>
                  </a:moveTo>
                  <a:lnTo>
                    <a:pt x="7072" y="2135"/>
                  </a:lnTo>
                  <a:cubicBezTo>
                    <a:pt x="7060" y="2126"/>
                    <a:pt x="7046" y="2119"/>
                    <a:pt x="7032" y="2114"/>
                  </a:cubicBezTo>
                  <a:close/>
                  <a:moveTo>
                    <a:pt x="8874" y="0"/>
                  </a:moveTo>
                  <a:cubicBezTo>
                    <a:pt x="8674" y="0"/>
                    <a:pt x="8440" y="100"/>
                    <a:pt x="8373" y="300"/>
                  </a:cubicBezTo>
                  <a:lnTo>
                    <a:pt x="7573" y="2035"/>
                  </a:lnTo>
                  <a:cubicBezTo>
                    <a:pt x="7539" y="2102"/>
                    <a:pt x="7473" y="2202"/>
                    <a:pt x="7406" y="2268"/>
                  </a:cubicBezTo>
                  <a:cubicBezTo>
                    <a:pt x="7373" y="2302"/>
                    <a:pt x="7306" y="2335"/>
                    <a:pt x="7273" y="2368"/>
                  </a:cubicBezTo>
                  <a:lnTo>
                    <a:pt x="7606" y="3269"/>
                  </a:lnTo>
                  <a:cubicBezTo>
                    <a:pt x="7655" y="3390"/>
                    <a:pt x="7773" y="3476"/>
                    <a:pt x="7898" y="3476"/>
                  </a:cubicBezTo>
                  <a:cubicBezTo>
                    <a:pt x="7945" y="3476"/>
                    <a:pt x="7994" y="3463"/>
                    <a:pt x="8040" y="3436"/>
                  </a:cubicBezTo>
                  <a:cubicBezTo>
                    <a:pt x="8240" y="3336"/>
                    <a:pt x="8407" y="3269"/>
                    <a:pt x="8607" y="3202"/>
                  </a:cubicBezTo>
                  <a:cubicBezTo>
                    <a:pt x="8740" y="3169"/>
                    <a:pt x="8840" y="3102"/>
                    <a:pt x="8940" y="3002"/>
                  </a:cubicBezTo>
                  <a:cubicBezTo>
                    <a:pt x="9007" y="2935"/>
                    <a:pt x="9074" y="2869"/>
                    <a:pt x="9107" y="2769"/>
                  </a:cubicBezTo>
                  <a:lnTo>
                    <a:pt x="9874" y="1034"/>
                  </a:lnTo>
                  <a:cubicBezTo>
                    <a:pt x="9962" y="859"/>
                    <a:pt x="10125" y="761"/>
                    <a:pt x="10321" y="761"/>
                  </a:cubicBezTo>
                  <a:cubicBezTo>
                    <a:pt x="10349" y="761"/>
                    <a:pt x="10379" y="763"/>
                    <a:pt x="10408" y="767"/>
                  </a:cubicBezTo>
                  <a:lnTo>
                    <a:pt x="11342" y="934"/>
                  </a:lnTo>
                  <a:lnTo>
                    <a:pt x="11442" y="934"/>
                  </a:lnTo>
                  <a:lnTo>
                    <a:pt x="9941" y="200"/>
                  </a:lnTo>
                  <a:cubicBezTo>
                    <a:pt x="9908" y="167"/>
                    <a:pt x="9874" y="167"/>
                    <a:pt x="9841" y="167"/>
                  </a:cubicBezTo>
                  <a:lnTo>
                    <a:pt x="8874" y="0"/>
                  </a:lnTo>
                  <a:close/>
                  <a:moveTo>
                    <a:pt x="11830" y="2299"/>
                  </a:moveTo>
                  <a:cubicBezTo>
                    <a:pt x="11771" y="2299"/>
                    <a:pt x="11717" y="2327"/>
                    <a:pt x="11676" y="2368"/>
                  </a:cubicBezTo>
                  <a:lnTo>
                    <a:pt x="11175" y="2735"/>
                  </a:lnTo>
                  <a:lnTo>
                    <a:pt x="11075" y="3069"/>
                  </a:lnTo>
                  <a:cubicBezTo>
                    <a:pt x="11042" y="3302"/>
                    <a:pt x="11109" y="3503"/>
                    <a:pt x="11275" y="3669"/>
                  </a:cubicBezTo>
                  <a:cubicBezTo>
                    <a:pt x="11342" y="3736"/>
                    <a:pt x="11442" y="3836"/>
                    <a:pt x="11509" y="3936"/>
                  </a:cubicBezTo>
                  <a:cubicBezTo>
                    <a:pt x="11587" y="4033"/>
                    <a:pt x="11698" y="4085"/>
                    <a:pt x="11811" y="4085"/>
                  </a:cubicBezTo>
                  <a:cubicBezTo>
                    <a:pt x="11892" y="4085"/>
                    <a:pt x="11973" y="4059"/>
                    <a:pt x="12043" y="4003"/>
                  </a:cubicBezTo>
                  <a:lnTo>
                    <a:pt x="13210" y="3102"/>
                  </a:lnTo>
                  <a:cubicBezTo>
                    <a:pt x="13249" y="3063"/>
                    <a:pt x="13300" y="3047"/>
                    <a:pt x="13355" y="3047"/>
                  </a:cubicBezTo>
                  <a:cubicBezTo>
                    <a:pt x="13394" y="3047"/>
                    <a:pt x="13436" y="3055"/>
                    <a:pt x="13477" y="3069"/>
                  </a:cubicBezTo>
                  <a:lnTo>
                    <a:pt x="11943" y="2335"/>
                  </a:lnTo>
                  <a:cubicBezTo>
                    <a:pt x="11904" y="2310"/>
                    <a:pt x="11866" y="2299"/>
                    <a:pt x="11830" y="2299"/>
                  </a:cubicBezTo>
                  <a:close/>
                  <a:moveTo>
                    <a:pt x="8880" y="5682"/>
                  </a:moveTo>
                  <a:cubicBezTo>
                    <a:pt x="8791" y="5682"/>
                    <a:pt x="8700" y="5689"/>
                    <a:pt x="8607" y="5704"/>
                  </a:cubicBezTo>
                  <a:cubicBezTo>
                    <a:pt x="8674" y="5871"/>
                    <a:pt x="8774" y="6071"/>
                    <a:pt x="8807" y="6271"/>
                  </a:cubicBezTo>
                  <a:cubicBezTo>
                    <a:pt x="9174" y="7839"/>
                    <a:pt x="8340" y="10174"/>
                    <a:pt x="6872" y="11475"/>
                  </a:cubicBezTo>
                  <a:cubicBezTo>
                    <a:pt x="6472" y="11909"/>
                    <a:pt x="5905" y="12175"/>
                    <a:pt x="5338" y="12309"/>
                  </a:cubicBezTo>
                  <a:cubicBezTo>
                    <a:pt x="5619" y="12822"/>
                    <a:pt x="6073" y="13089"/>
                    <a:pt x="6610" y="13089"/>
                  </a:cubicBezTo>
                  <a:cubicBezTo>
                    <a:pt x="7155" y="13089"/>
                    <a:pt x="7785" y="12814"/>
                    <a:pt x="8407" y="12242"/>
                  </a:cubicBezTo>
                  <a:cubicBezTo>
                    <a:pt x="9874" y="10941"/>
                    <a:pt x="10708" y="8606"/>
                    <a:pt x="10341" y="7038"/>
                  </a:cubicBezTo>
                  <a:cubicBezTo>
                    <a:pt x="10134" y="6150"/>
                    <a:pt x="9585" y="5682"/>
                    <a:pt x="8880" y="5682"/>
                  </a:cubicBezTo>
                  <a:close/>
                  <a:moveTo>
                    <a:pt x="5438" y="1301"/>
                  </a:moveTo>
                  <a:cubicBezTo>
                    <a:pt x="5371" y="1301"/>
                    <a:pt x="5305" y="1334"/>
                    <a:pt x="5271" y="1368"/>
                  </a:cubicBezTo>
                  <a:lnTo>
                    <a:pt x="3937" y="2569"/>
                  </a:lnTo>
                  <a:cubicBezTo>
                    <a:pt x="3904" y="2602"/>
                    <a:pt x="3904" y="2602"/>
                    <a:pt x="3870" y="2635"/>
                  </a:cubicBezTo>
                  <a:cubicBezTo>
                    <a:pt x="3870" y="2635"/>
                    <a:pt x="3870" y="2669"/>
                    <a:pt x="3837" y="2669"/>
                  </a:cubicBezTo>
                  <a:cubicBezTo>
                    <a:pt x="3803" y="2735"/>
                    <a:pt x="3770" y="2835"/>
                    <a:pt x="3737" y="2902"/>
                  </a:cubicBezTo>
                  <a:lnTo>
                    <a:pt x="3737" y="2969"/>
                  </a:lnTo>
                  <a:cubicBezTo>
                    <a:pt x="3703" y="3036"/>
                    <a:pt x="3703" y="3102"/>
                    <a:pt x="3703" y="3202"/>
                  </a:cubicBezTo>
                  <a:lnTo>
                    <a:pt x="3904" y="4503"/>
                  </a:lnTo>
                  <a:cubicBezTo>
                    <a:pt x="3904" y="4737"/>
                    <a:pt x="3837" y="4970"/>
                    <a:pt x="3703" y="5170"/>
                  </a:cubicBezTo>
                  <a:cubicBezTo>
                    <a:pt x="3503" y="5471"/>
                    <a:pt x="3303" y="5771"/>
                    <a:pt x="3103" y="6071"/>
                  </a:cubicBezTo>
                  <a:cubicBezTo>
                    <a:pt x="3036" y="6204"/>
                    <a:pt x="2936" y="6271"/>
                    <a:pt x="2836" y="6338"/>
                  </a:cubicBezTo>
                  <a:cubicBezTo>
                    <a:pt x="2769" y="6371"/>
                    <a:pt x="2736" y="6371"/>
                    <a:pt x="2703" y="6371"/>
                  </a:cubicBezTo>
                  <a:lnTo>
                    <a:pt x="1502" y="6371"/>
                  </a:lnTo>
                  <a:cubicBezTo>
                    <a:pt x="1468" y="6405"/>
                    <a:pt x="1435" y="6405"/>
                    <a:pt x="1435" y="6405"/>
                  </a:cubicBezTo>
                  <a:cubicBezTo>
                    <a:pt x="1368" y="6438"/>
                    <a:pt x="1335" y="6471"/>
                    <a:pt x="1302" y="6505"/>
                  </a:cubicBezTo>
                  <a:cubicBezTo>
                    <a:pt x="1235" y="6571"/>
                    <a:pt x="1202" y="6638"/>
                    <a:pt x="1168" y="6705"/>
                  </a:cubicBezTo>
                  <a:lnTo>
                    <a:pt x="434" y="8673"/>
                  </a:lnTo>
                  <a:cubicBezTo>
                    <a:pt x="368" y="8840"/>
                    <a:pt x="468" y="9040"/>
                    <a:pt x="635" y="9107"/>
                  </a:cubicBezTo>
                  <a:lnTo>
                    <a:pt x="1669" y="9607"/>
                  </a:lnTo>
                  <a:cubicBezTo>
                    <a:pt x="1702" y="9707"/>
                    <a:pt x="1702" y="9807"/>
                    <a:pt x="1702" y="9874"/>
                  </a:cubicBezTo>
                  <a:cubicBezTo>
                    <a:pt x="1635" y="10174"/>
                    <a:pt x="1602" y="10508"/>
                    <a:pt x="1602" y="10808"/>
                  </a:cubicBezTo>
                  <a:cubicBezTo>
                    <a:pt x="1569" y="11041"/>
                    <a:pt x="1502" y="11241"/>
                    <a:pt x="1335" y="11442"/>
                  </a:cubicBezTo>
                  <a:lnTo>
                    <a:pt x="201" y="12642"/>
                  </a:lnTo>
                  <a:cubicBezTo>
                    <a:pt x="168" y="12676"/>
                    <a:pt x="134" y="12676"/>
                    <a:pt x="134" y="12709"/>
                  </a:cubicBezTo>
                  <a:cubicBezTo>
                    <a:pt x="101" y="12742"/>
                    <a:pt x="101" y="12776"/>
                    <a:pt x="67" y="12809"/>
                  </a:cubicBezTo>
                  <a:cubicBezTo>
                    <a:pt x="1" y="12943"/>
                    <a:pt x="1" y="13109"/>
                    <a:pt x="34" y="13276"/>
                  </a:cubicBezTo>
                  <a:lnTo>
                    <a:pt x="334" y="14611"/>
                  </a:lnTo>
                  <a:cubicBezTo>
                    <a:pt x="368" y="14677"/>
                    <a:pt x="401" y="14744"/>
                    <a:pt x="468" y="14777"/>
                  </a:cubicBezTo>
                  <a:lnTo>
                    <a:pt x="2002" y="15545"/>
                  </a:lnTo>
                  <a:cubicBezTo>
                    <a:pt x="1935" y="15478"/>
                    <a:pt x="1902" y="15444"/>
                    <a:pt x="1869" y="15344"/>
                  </a:cubicBezTo>
                  <a:lnTo>
                    <a:pt x="1535" y="14144"/>
                  </a:lnTo>
                  <a:cubicBezTo>
                    <a:pt x="1502" y="14043"/>
                    <a:pt x="1502" y="13943"/>
                    <a:pt x="1535" y="13877"/>
                  </a:cubicBezTo>
                  <a:cubicBezTo>
                    <a:pt x="1535" y="13743"/>
                    <a:pt x="1602" y="13610"/>
                    <a:pt x="1702" y="13510"/>
                  </a:cubicBezTo>
                  <a:lnTo>
                    <a:pt x="2836" y="12309"/>
                  </a:lnTo>
                  <a:cubicBezTo>
                    <a:pt x="3003" y="12109"/>
                    <a:pt x="3103" y="11909"/>
                    <a:pt x="3103" y="11675"/>
                  </a:cubicBezTo>
                  <a:cubicBezTo>
                    <a:pt x="3136" y="11341"/>
                    <a:pt x="3170" y="11041"/>
                    <a:pt x="3203" y="10741"/>
                  </a:cubicBezTo>
                  <a:cubicBezTo>
                    <a:pt x="3236" y="10541"/>
                    <a:pt x="3103" y="10341"/>
                    <a:pt x="2936" y="10241"/>
                  </a:cubicBezTo>
                  <a:lnTo>
                    <a:pt x="2169" y="10007"/>
                  </a:lnTo>
                  <a:cubicBezTo>
                    <a:pt x="1969" y="9907"/>
                    <a:pt x="1869" y="9707"/>
                    <a:pt x="1935" y="9540"/>
                  </a:cubicBezTo>
                  <a:lnTo>
                    <a:pt x="2669" y="7572"/>
                  </a:lnTo>
                  <a:cubicBezTo>
                    <a:pt x="2703" y="7505"/>
                    <a:pt x="2736" y="7439"/>
                    <a:pt x="2803" y="7372"/>
                  </a:cubicBezTo>
                  <a:cubicBezTo>
                    <a:pt x="2903" y="7272"/>
                    <a:pt x="3036" y="7205"/>
                    <a:pt x="3170" y="7205"/>
                  </a:cubicBezTo>
                  <a:lnTo>
                    <a:pt x="4070" y="7205"/>
                  </a:lnTo>
                  <a:cubicBezTo>
                    <a:pt x="4170" y="7205"/>
                    <a:pt x="4270" y="7172"/>
                    <a:pt x="4337" y="7138"/>
                  </a:cubicBezTo>
                  <a:cubicBezTo>
                    <a:pt x="4437" y="7072"/>
                    <a:pt x="4571" y="7005"/>
                    <a:pt x="4637" y="6872"/>
                  </a:cubicBezTo>
                  <a:cubicBezTo>
                    <a:pt x="4804" y="6571"/>
                    <a:pt x="5004" y="6271"/>
                    <a:pt x="5238" y="5971"/>
                  </a:cubicBezTo>
                  <a:cubicBezTo>
                    <a:pt x="5338" y="5771"/>
                    <a:pt x="5405" y="5537"/>
                    <a:pt x="5405" y="5304"/>
                  </a:cubicBezTo>
                  <a:lnTo>
                    <a:pt x="5238" y="4003"/>
                  </a:lnTo>
                  <a:cubicBezTo>
                    <a:pt x="5204" y="3903"/>
                    <a:pt x="5238" y="3836"/>
                    <a:pt x="5238" y="3769"/>
                  </a:cubicBezTo>
                  <a:cubicBezTo>
                    <a:pt x="5271" y="3603"/>
                    <a:pt x="5338" y="3469"/>
                    <a:pt x="5471" y="3369"/>
                  </a:cubicBezTo>
                  <a:lnTo>
                    <a:pt x="6772" y="2168"/>
                  </a:lnTo>
                  <a:cubicBezTo>
                    <a:pt x="6813" y="2127"/>
                    <a:pt x="6880" y="2099"/>
                    <a:pt x="6949" y="2099"/>
                  </a:cubicBezTo>
                  <a:cubicBezTo>
                    <a:pt x="6977" y="2099"/>
                    <a:pt x="7005" y="2103"/>
                    <a:pt x="7032" y="2114"/>
                  </a:cubicBezTo>
                  <a:lnTo>
                    <a:pt x="7032" y="2114"/>
                  </a:lnTo>
                  <a:lnTo>
                    <a:pt x="5538" y="1334"/>
                  </a:lnTo>
                  <a:cubicBezTo>
                    <a:pt x="5505" y="1301"/>
                    <a:pt x="5471" y="1301"/>
                    <a:pt x="5438" y="1301"/>
                  </a:cubicBezTo>
                  <a:close/>
                  <a:moveTo>
                    <a:pt x="7573" y="15232"/>
                  </a:moveTo>
                  <a:cubicBezTo>
                    <a:pt x="7516" y="15232"/>
                    <a:pt x="7458" y="15247"/>
                    <a:pt x="7406" y="15278"/>
                  </a:cubicBezTo>
                  <a:cubicBezTo>
                    <a:pt x="7239" y="15344"/>
                    <a:pt x="7039" y="15444"/>
                    <a:pt x="6839" y="15511"/>
                  </a:cubicBezTo>
                  <a:cubicBezTo>
                    <a:pt x="6772" y="15511"/>
                    <a:pt x="6739" y="15545"/>
                    <a:pt x="6672" y="15578"/>
                  </a:cubicBezTo>
                  <a:lnTo>
                    <a:pt x="6706" y="15711"/>
                  </a:lnTo>
                  <a:cubicBezTo>
                    <a:pt x="6739" y="15778"/>
                    <a:pt x="6806" y="15845"/>
                    <a:pt x="6839" y="15878"/>
                  </a:cubicBezTo>
                  <a:lnTo>
                    <a:pt x="8340" y="16612"/>
                  </a:lnTo>
                  <a:cubicBezTo>
                    <a:pt x="8307" y="16579"/>
                    <a:pt x="8273" y="16545"/>
                    <a:pt x="8240" y="16479"/>
                  </a:cubicBezTo>
                  <a:lnTo>
                    <a:pt x="7873" y="15444"/>
                  </a:lnTo>
                  <a:cubicBezTo>
                    <a:pt x="7827" y="15306"/>
                    <a:pt x="7701" y="15232"/>
                    <a:pt x="7573" y="15232"/>
                  </a:cubicBezTo>
                  <a:close/>
                  <a:moveTo>
                    <a:pt x="3635" y="14628"/>
                  </a:moveTo>
                  <a:cubicBezTo>
                    <a:pt x="3554" y="14628"/>
                    <a:pt x="3473" y="14655"/>
                    <a:pt x="3403" y="14711"/>
                  </a:cubicBezTo>
                  <a:lnTo>
                    <a:pt x="2736" y="15211"/>
                  </a:lnTo>
                  <a:lnTo>
                    <a:pt x="2336" y="16645"/>
                  </a:lnTo>
                  <a:cubicBezTo>
                    <a:pt x="2269" y="16779"/>
                    <a:pt x="2336" y="16946"/>
                    <a:pt x="2469" y="17012"/>
                  </a:cubicBezTo>
                  <a:lnTo>
                    <a:pt x="3994" y="17758"/>
                  </a:lnTo>
                  <a:lnTo>
                    <a:pt x="3994" y="17758"/>
                  </a:lnTo>
                  <a:cubicBezTo>
                    <a:pt x="3865" y="17682"/>
                    <a:pt x="3840" y="17534"/>
                    <a:pt x="3870" y="17413"/>
                  </a:cubicBezTo>
                  <a:lnTo>
                    <a:pt x="4371" y="15645"/>
                  </a:lnTo>
                  <a:cubicBezTo>
                    <a:pt x="4404" y="15411"/>
                    <a:pt x="4337" y="15211"/>
                    <a:pt x="4170" y="15044"/>
                  </a:cubicBezTo>
                  <a:cubicBezTo>
                    <a:pt x="4104" y="14977"/>
                    <a:pt x="4004" y="14877"/>
                    <a:pt x="3937" y="14777"/>
                  </a:cubicBezTo>
                  <a:cubicBezTo>
                    <a:pt x="3859" y="14680"/>
                    <a:pt x="3747" y="14628"/>
                    <a:pt x="3635" y="14628"/>
                  </a:cubicBezTo>
                  <a:close/>
                  <a:moveTo>
                    <a:pt x="3994" y="17758"/>
                  </a:moveTo>
                  <a:cubicBezTo>
                    <a:pt x="4007" y="17766"/>
                    <a:pt x="4021" y="17773"/>
                    <a:pt x="4037" y="17779"/>
                  </a:cubicBezTo>
                  <a:lnTo>
                    <a:pt x="3994" y="17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684;p75">
              <a:extLst>
                <a:ext uri="{FF2B5EF4-FFF2-40B4-BE49-F238E27FC236}">
                  <a16:creationId xmlns:a16="http://schemas.microsoft.com/office/drawing/2014/main" id="{015B85E2-19E3-0145-9E28-E9041E8054DB}"/>
                </a:ext>
              </a:extLst>
            </p:cNvPr>
            <p:cNvSpPr/>
            <p:nvPr/>
          </p:nvSpPr>
          <p:spPr>
            <a:xfrm>
              <a:off x="3935475" y="1028675"/>
              <a:ext cx="70925" cy="58400"/>
            </a:xfrm>
            <a:custGeom>
              <a:avLst/>
              <a:gdLst/>
              <a:ahLst/>
              <a:cxnLst/>
              <a:rect l="l" t="t" r="r" b="b"/>
              <a:pathLst>
                <a:path w="2837" h="2336" extrusionOk="0">
                  <a:moveTo>
                    <a:pt x="1302" y="1"/>
                  </a:moveTo>
                  <a:lnTo>
                    <a:pt x="134" y="1235"/>
                  </a:lnTo>
                  <a:cubicBezTo>
                    <a:pt x="134" y="1235"/>
                    <a:pt x="101" y="1268"/>
                    <a:pt x="101" y="1302"/>
                  </a:cubicBezTo>
                  <a:cubicBezTo>
                    <a:pt x="67" y="1302"/>
                    <a:pt x="67" y="1335"/>
                    <a:pt x="34" y="1368"/>
                  </a:cubicBezTo>
                  <a:cubicBezTo>
                    <a:pt x="34" y="1435"/>
                    <a:pt x="1" y="1502"/>
                    <a:pt x="1" y="1568"/>
                  </a:cubicBezTo>
                  <a:lnTo>
                    <a:pt x="1535" y="2336"/>
                  </a:lnTo>
                  <a:cubicBezTo>
                    <a:pt x="1535" y="2202"/>
                    <a:pt x="1602" y="2069"/>
                    <a:pt x="1702" y="1969"/>
                  </a:cubicBezTo>
                  <a:lnTo>
                    <a:pt x="2836" y="768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685;p75">
              <a:extLst>
                <a:ext uri="{FF2B5EF4-FFF2-40B4-BE49-F238E27FC236}">
                  <a16:creationId xmlns:a16="http://schemas.microsoft.com/office/drawing/2014/main" id="{EFC13D7C-7076-3D4B-A4E4-7CD752E69724}"/>
                </a:ext>
              </a:extLst>
            </p:cNvPr>
            <p:cNvSpPr/>
            <p:nvPr/>
          </p:nvSpPr>
          <p:spPr>
            <a:xfrm>
              <a:off x="3968000" y="901075"/>
              <a:ext cx="75925" cy="22550"/>
            </a:xfrm>
            <a:custGeom>
              <a:avLst/>
              <a:gdLst/>
              <a:ahLst/>
              <a:cxnLst/>
              <a:rect l="l" t="t" r="r" b="b"/>
              <a:pathLst>
                <a:path w="3037" h="902" extrusionOk="0">
                  <a:moveTo>
                    <a:pt x="1502" y="1"/>
                  </a:moveTo>
                  <a:cubicBezTo>
                    <a:pt x="1468" y="1"/>
                    <a:pt x="1435" y="34"/>
                    <a:pt x="1402" y="34"/>
                  </a:cubicBezTo>
                  <a:lnTo>
                    <a:pt x="167" y="34"/>
                  </a:lnTo>
                  <a:cubicBezTo>
                    <a:pt x="167" y="68"/>
                    <a:pt x="134" y="68"/>
                    <a:pt x="101" y="68"/>
                  </a:cubicBezTo>
                  <a:cubicBezTo>
                    <a:pt x="67" y="101"/>
                    <a:pt x="34" y="134"/>
                    <a:pt x="1" y="168"/>
                  </a:cubicBezTo>
                  <a:lnTo>
                    <a:pt x="1502" y="902"/>
                  </a:lnTo>
                  <a:cubicBezTo>
                    <a:pt x="1602" y="802"/>
                    <a:pt x="1735" y="735"/>
                    <a:pt x="1869" y="735"/>
                  </a:cubicBezTo>
                  <a:lnTo>
                    <a:pt x="2803" y="735"/>
                  </a:lnTo>
                  <a:cubicBezTo>
                    <a:pt x="2869" y="735"/>
                    <a:pt x="2969" y="701"/>
                    <a:pt x="3036" y="668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686;p75">
              <a:extLst>
                <a:ext uri="{FF2B5EF4-FFF2-40B4-BE49-F238E27FC236}">
                  <a16:creationId xmlns:a16="http://schemas.microsoft.com/office/drawing/2014/main" id="{DABDE94F-DE63-184C-B9AF-0EEE94618D32}"/>
                </a:ext>
              </a:extLst>
            </p:cNvPr>
            <p:cNvSpPr/>
            <p:nvPr/>
          </p:nvSpPr>
          <p:spPr>
            <a:xfrm>
              <a:off x="4211500" y="797975"/>
              <a:ext cx="60925" cy="44500"/>
            </a:xfrm>
            <a:custGeom>
              <a:avLst/>
              <a:gdLst/>
              <a:ahLst/>
              <a:cxnLst/>
              <a:rect l="l" t="t" r="r" b="b"/>
              <a:pathLst>
                <a:path w="2437" h="1780" extrusionOk="0">
                  <a:moveTo>
                    <a:pt x="2432" y="754"/>
                  </a:moveTo>
                  <a:lnTo>
                    <a:pt x="2436" y="756"/>
                  </a:lnTo>
                  <a:cubicBezTo>
                    <a:pt x="2435" y="755"/>
                    <a:pt x="2434" y="755"/>
                    <a:pt x="2432" y="754"/>
                  </a:cubicBezTo>
                  <a:close/>
                  <a:moveTo>
                    <a:pt x="806" y="0"/>
                  </a:moveTo>
                  <a:cubicBezTo>
                    <a:pt x="758" y="0"/>
                    <a:pt x="707" y="16"/>
                    <a:pt x="668" y="55"/>
                  </a:cubicBezTo>
                  <a:lnTo>
                    <a:pt x="134" y="456"/>
                  </a:lnTo>
                  <a:lnTo>
                    <a:pt x="34" y="756"/>
                  </a:lnTo>
                  <a:cubicBezTo>
                    <a:pt x="1" y="989"/>
                    <a:pt x="68" y="1190"/>
                    <a:pt x="234" y="1356"/>
                  </a:cubicBezTo>
                  <a:cubicBezTo>
                    <a:pt x="335" y="1423"/>
                    <a:pt x="401" y="1523"/>
                    <a:pt x="501" y="1623"/>
                  </a:cubicBezTo>
                  <a:cubicBezTo>
                    <a:pt x="564" y="1727"/>
                    <a:pt x="679" y="1780"/>
                    <a:pt x="796" y="1780"/>
                  </a:cubicBezTo>
                  <a:cubicBezTo>
                    <a:pt x="867" y="1780"/>
                    <a:pt x="939" y="1761"/>
                    <a:pt x="1002" y="1723"/>
                  </a:cubicBezTo>
                  <a:lnTo>
                    <a:pt x="2203" y="823"/>
                  </a:lnTo>
                  <a:cubicBezTo>
                    <a:pt x="2251" y="774"/>
                    <a:pt x="2318" y="743"/>
                    <a:pt x="2377" y="743"/>
                  </a:cubicBezTo>
                  <a:cubicBezTo>
                    <a:pt x="2396" y="743"/>
                    <a:pt x="2416" y="746"/>
                    <a:pt x="2432" y="754"/>
                  </a:cubicBezTo>
                  <a:lnTo>
                    <a:pt x="2432" y="754"/>
                  </a:lnTo>
                  <a:lnTo>
                    <a:pt x="902" y="22"/>
                  </a:lnTo>
                  <a:cubicBezTo>
                    <a:pt x="874" y="8"/>
                    <a:pt x="841" y="0"/>
                    <a:pt x="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687;p75">
              <a:extLst>
                <a:ext uri="{FF2B5EF4-FFF2-40B4-BE49-F238E27FC236}">
                  <a16:creationId xmlns:a16="http://schemas.microsoft.com/office/drawing/2014/main" id="{19CAA223-62B6-7340-AA57-8EF2DEC3F7B9}"/>
                </a:ext>
              </a:extLst>
            </p:cNvPr>
            <p:cNvSpPr/>
            <p:nvPr/>
          </p:nvSpPr>
          <p:spPr>
            <a:xfrm>
              <a:off x="4120625" y="740150"/>
              <a:ext cx="100925" cy="75900"/>
            </a:xfrm>
            <a:custGeom>
              <a:avLst/>
              <a:gdLst/>
              <a:ahLst/>
              <a:cxnLst/>
              <a:rect l="l" t="t" r="r" b="b"/>
              <a:pathLst>
                <a:path w="4037" h="3036" extrusionOk="0">
                  <a:moveTo>
                    <a:pt x="1468" y="0"/>
                  </a:moveTo>
                  <a:cubicBezTo>
                    <a:pt x="1234" y="0"/>
                    <a:pt x="1034" y="100"/>
                    <a:pt x="934" y="300"/>
                  </a:cubicBezTo>
                  <a:lnTo>
                    <a:pt x="167" y="2035"/>
                  </a:lnTo>
                  <a:cubicBezTo>
                    <a:pt x="133" y="2135"/>
                    <a:pt x="67" y="2202"/>
                    <a:pt x="0" y="2268"/>
                  </a:cubicBezTo>
                  <a:lnTo>
                    <a:pt x="1534" y="3036"/>
                  </a:lnTo>
                  <a:cubicBezTo>
                    <a:pt x="1601" y="2969"/>
                    <a:pt x="1668" y="2869"/>
                    <a:pt x="1701" y="2802"/>
                  </a:cubicBezTo>
                  <a:lnTo>
                    <a:pt x="2468" y="1034"/>
                  </a:lnTo>
                  <a:cubicBezTo>
                    <a:pt x="2558" y="885"/>
                    <a:pt x="2728" y="762"/>
                    <a:pt x="2930" y="762"/>
                  </a:cubicBezTo>
                  <a:cubicBezTo>
                    <a:pt x="2954" y="762"/>
                    <a:pt x="2978" y="764"/>
                    <a:pt x="3002" y="767"/>
                  </a:cubicBezTo>
                  <a:lnTo>
                    <a:pt x="3936" y="901"/>
                  </a:lnTo>
                  <a:cubicBezTo>
                    <a:pt x="3970" y="901"/>
                    <a:pt x="4003" y="934"/>
                    <a:pt x="4036" y="934"/>
                  </a:cubicBezTo>
                  <a:lnTo>
                    <a:pt x="2502" y="200"/>
                  </a:lnTo>
                  <a:cubicBezTo>
                    <a:pt x="2468" y="167"/>
                    <a:pt x="2435" y="167"/>
                    <a:pt x="2402" y="167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688;p75">
              <a:extLst>
                <a:ext uri="{FF2B5EF4-FFF2-40B4-BE49-F238E27FC236}">
                  <a16:creationId xmlns:a16="http://schemas.microsoft.com/office/drawing/2014/main" id="{D9836250-2D58-8149-82BE-D0BE82912EE8}"/>
                </a:ext>
              </a:extLst>
            </p:cNvPr>
            <p:cNvSpPr/>
            <p:nvPr/>
          </p:nvSpPr>
          <p:spPr>
            <a:xfrm>
              <a:off x="4028875" y="772650"/>
              <a:ext cx="83425" cy="60075"/>
            </a:xfrm>
            <a:custGeom>
              <a:avLst/>
              <a:gdLst/>
              <a:ahLst/>
              <a:cxnLst/>
              <a:rect l="l" t="t" r="r" b="b"/>
              <a:pathLst>
                <a:path w="3337" h="2403" extrusionOk="0">
                  <a:moveTo>
                    <a:pt x="3284" y="775"/>
                  </a:moveTo>
                  <a:lnTo>
                    <a:pt x="3336" y="802"/>
                  </a:lnTo>
                  <a:cubicBezTo>
                    <a:pt x="3319" y="790"/>
                    <a:pt x="3301" y="781"/>
                    <a:pt x="3284" y="775"/>
                  </a:cubicBezTo>
                  <a:close/>
                  <a:moveTo>
                    <a:pt x="1702" y="1"/>
                  </a:moveTo>
                  <a:cubicBezTo>
                    <a:pt x="1635" y="1"/>
                    <a:pt x="1569" y="34"/>
                    <a:pt x="1535" y="101"/>
                  </a:cubicBezTo>
                  <a:lnTo>
                    <a:pt x="168" y="1269"/>
                  </a:lnTo>
                  <a:cubicBezTo>
                    <a:pt x="168" y="1302"/>
                    <a:pt x="134" y="1335"/>
                    <a:pt x="134" y="1335"/>
                  </a:cubicBezTo>
                  <a:cubicBezTo>
                    <a:pt x="134" y="1369"/>
                    <a:pt x="101" y="1369"/>
                    <a:pt x="101" y="1369"/>
                  </a:cubicBezTo>
                  <a:cubicBezTo>
                    <a:pt x="34" y="1469"/>
                    <a:pt x="1" y="1535"/>
                    <a:pt x="1" y="1602"/>
                  </a:cubicBezTo>
                  <a:lnTo>
                    <a:pt x="1" y="1669"/>
                  </a:lnTo>
                  <a:lnTo>
                    <a:pt x="1535" y="2403"/>
                  </a:lnTo>
                  <a:cubicBezTo>
                    <a:pt x="1569" y="2269"/>
                    <a:pt x="1635" y="2136"/>
                    <a:pt x="1735" y="2036"/>
                  </a:cubicBezTo>
                  <a:lnTo>
                    <a:pt x="3070" y="835"/>
                  </a:lnTo>
                  <a:cubicBezTo>
                    <a:pt x="3111" y="794"/>
                    <a:pt x="3165" y="765"/>
                    <a:pt x="3224" y="765"/>
                  </a:cubicBezTo>
                  <a:cubicBezTo>
                    <a:pt x="3243" y="765"/>
                    <a:pt x="3264" y="768"/>
                    <a:pt x="3284" y="775"/>
                  </a:cubicBezTo>
                  <a:lnTo>
                    <a:pt x="3284" y="775"/>
                  </a:lnTo>
                  <a:lnTo>
                    <a:pt x="1802" y="34"/>
                  </a:lnTo>
                  <a:cubicBezTo>
                    <a:pt x="1769" y="1"/>
                    <a:pt x="1735" y="1"/>
                    <a:pt x="17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689;p75">
              <a:extLst>
                <a:ext uri="{FF2B5EF4-FFF2-40B4-BE49-F238E27FC236}">
                  <a16:creationId xmlns:a16="http://schemas.microsoft.com/office/drawing/2014/main" id="{84B8B3F9-AC59-7940-9697-28EEE6823CF3}"/>
                </a:ext>
              </a:extLst>
            </p:cNvPr>
            <p:cNvSpPr/>
            <p:nvPr/>
          </p:nvSpPr>
          <p:spPr>
            <a:xfrm>
              <a:off x="3935475" y="1028675"/>
              <a:ext cx="70925" cy="58400"/>
            </a:xfrm>
            <a:custGeom>
              <a:avLst/>
              <a:gdLst/>
              <a:ahLst/>
              <a:cxnLst/>
              <a:rect l="l" t="t" r="r" b="b"/>
              <a:pathLst>
                <a:path w="2837" h="2336" extrusionOk="0">
                  <a:moveTo>
                    <a:pt x="1302" y="1"/>
                  </a:moveTo>
                  <a:lnTo>
                    <a:pt x="134" y="1235"/>
                  </a:lnTo>
                  <a:cubicBezTo>
                    <a:pt x="134" y="1235"/>
                    <a:pt x="101" y="1268"/>
                    <a:pt x="101" y="1302"/>
                  </a:cubicBezTo>
                  <a:cubicBezTo>
                    <a:pt x="67" y="1302"/>
                    <a:pt x="67" y="1335"/>
                    <a:pt x="34" y="1368"/>
                  </a:cubicBezTo>
                  <a:cubicBezTo>
                    <a:pt x="34" y="1435"/>
                    <a:pt x="1" y="1502"/>
                    <a:pt x="1" y="1568"/>
                  </a:cubicBezTo>
                  <a:lnTo>
                    <a:pt x="1535" y="2336"/>
                  </a:lnTo>
                  <a:cubicBezTo>
                    <a:pt x="1535" y="2202"/>
                    <a:pt x="1602" y="2069"/>
                    <a:pt x="1702" y="1969"/>
                  </a:cubicBezTo>
                  <a:lnTo>
                    <a:pt x="2836" y="768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690;p75">
              <a:extLst>
                <a:ext uri="{FF2B5EF4-FFF2-40B4-BE49-F238E27FC236}">
                  <a16:creationId xmlns:a16="http://schemas.microsoft.com/office/drawing/2014/main" id="{942F157F-FC8D-B641-956D-FD117FA46B82}"/>
                </a:ext>
              </a:extLst>
            </p:cNvPr>
            <p:cNvSpPr/>
            <p:nvPr/>
          </p:nvSpPr>
          <p:spPr>
            <a:xfrm>
              <a:off x="3968000" y="901075"/>
              <a:ext cx="75925" cy="22550"/>
            </a:xfrm>
            <a:custGeom>
              <a:avLst/>
              <a:gdLst/>
              <a:ahLst/>
              <a:cxnLst/>
              <a:rect l="l" t="t" r="r" b="b"/>
              <a:pathLst>
                <a:path w="3037" h="902" extrusionOk="0">
                  <a:moveTo>
                    <a:pt x="1502" y="1"/>
                  </a:moveTo>
                  <a:cubicBezTo>
                    <a:pt x="1468" y="1"/>
                    <a:pt x="1435" y="34"/>
                    <a:pt x="1402" y="34"/>
                  </a:cubicBezTo>
                  <a:lnTo>
                    <a:pt x="167" y="34"/>
                  </a:lnTo>
                  <a:cubicBezTo>
                    <a:pt x="167" y="68"/>
                    <a:pt x="134" y="68"/>
                    <a:pt x="101" y="68"/>
                  </a:cubicBezTo>
                  <a:cubicBezTo>
                    <a:pt x="67" y="101"/>
                    <a:pt x="34" y="134"/>
                    <a:pt x="1" y="168"/>
                  </a:cubicBezTo>
                  <a:lnTo>
                    <a:pt x="1502" y="902"/>
                  </a:lnTo>
                  <a:cubicBezTo>
                    <a:pt x="1602" y="802"/>
                    <a:pt x="1735" y="735"/>
                    <a:pt x="1869" y="735"/>
                  </a:cubicBezTo>
                  <a:lnTo>
                    <a:pt x="2803" y="735"/>
                  </a:lnTo>
                  <a:cubicBezTo>
                    <a:pt x="2869" y="735"/>
                    <a:pt x="2969" y="701"/>
                    <a:pt x="3036" y="668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691;p75">
              <a:extLst>
                <a:ext uri="{FF2B5EF4-FFF2-40B4-BE49-F238E27FC236}">
                  <a16:creationId xmlns:a16="http://schemas.microsoft.com/office/drawing/2014/main" id="{A13B23FA-4533-764E-9526-09FFCEAD3398}"/>
                </a:ext>
              </a:extLst>
            </p:cNvPr>
            <p:cNvSpPr/>
            <p:nvPr/>
          </p:nvSpPr>
          <p:spPr>
            <a:xfrm>
              <a:off x="4211500" y="797975"/>
              <a:ext cx="60925" cy="44500"/>
            </a:xfrm>
            <a:custGeom>
              <a:avLst/>
              <a:gdLst/>
              <a:ahLst/>
              <a:cxnLst/>
              <a:rect l="l" t="t" r="r" b="b"/>
              <a:pathLst>
                <a:path w="2437" h="1780" extrusionOk="0">
                  <a:moveTo>
                    <a:pt x="2432" y="754"/>
                  </a:moveTo>
                  <a:lnTo>
                    <a:pt x="2436" y="756"/>
                  </a:lnTo>
                  <a:cubicBezTo>
                    <a:pt x="2435" y="755"/>
                    <a:pt x="2434" y="755"/>
                    <a:pt x="2432" y="754"/>
                  </a:cubicBezTo>
                  <a:close/>
                  <a:moveTo>
                    <a:pt x="806" y="0"/>
                  </a:moveTo>
                  <a:cubicBezTo>
                    <a:pt x="758" y="0"/>
                    <a:pt x="707" y="16"/>
                    <a:pt x="668" y="55"/>
                  </a:cubicBezTo>
                  <a:lnTo>
                    <a:pt x="134" y="456"/>
                  </a:lnTo>
                  <a:lnTo>
                    <a:pt x="34" y="756"/>
                  </a:lnTo>
                  <a:cubicBezTo>
                    <a:pt x="1" y="989"/>
                    <a:pt x="68" y="1190"/>
                    <a:pt x="234" y="1356"/>
                  </a:cubicBezTo>
                  <a:cubicBezTo>
                    <a:pt x="335" y="1423"/>
                    <a:pt x="401" y="1523"/>
                    <a:pt x="501" y="1623"/>
                  </a:cubicBezTo>
                  <a:cubicBezTo>
                    <a:pt x="564" y="1727"/>
                    <a:pt x="679" y="1780"/>
                    <a:pt x="796" y="1780"/>
                  </a:cubicBezTo>
                  <a:cubicBezTo>
                    <a:pt x="867" y="1780"/>
                    <a:pt x="939" y="1761"/>
                    <a:pt x="1002" y="1723"/>
                  </a:cubicBezTo>
                  <a:lnTo>
                    <a:pt x="2203" y="823"/>
                  </a:lnTo>
                  <a:cubicBezTo>
                    <a:pt x="2251" y="774"/>
                    <a:pt x="2318" y="743"/>
                    <a:pt x="2377" y="743"/>
                  </a:cubicBezTo>
                  <a:cubicBezTo>
                    <a:pt x="2396" y="743"/>
                    <a:pt x="2416" y="746"/>
                    <a:pt x="2432" y="754"/>
                  </a:cubicBezTo>
                  <a:lnTo>
                    <a:pt x="2432" y="754"/>
                  </a:lnTo>
                  <a:lnTo>
                    <a:pt x="902" y="22"/>
                  </a:lnTo>
                  <a:cubicBezTo>
                    <a:pt x="874" y="8"/>
                    <a:pt x="841" y="0"/>
                    <a:pt x="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692;p75">
              <a:extLst>
                <a:ext uri="{FF2B5EF4-FFF2-40B4-BE49-F238E27FC236}">
                  <a16:creationId xmlns:a16="http://schemas.microsoft.com/office/drawing/2014/main" id="{35EF42E6-1602-B54C-8356-2F0ECB1D8A9B}"/>
                </a:ext>
              </a:extLst>
            </p:cNvPr>
            <p:cNvSpPr/>
            <p:nvPr/>
          </p:nvSpPr>
          <p:spPr>
            <a:xfrm>
              <a:off x="4120625" y="740150"/>
              <a:ext cx="100925" cy="75900"/>
            </a:xfrm>
            <a:custGeom>
              <a:avLst/>
              <a:gdLst/>
              <a:ahLst/>
              <a:cxnLst/>
              <a:rect l="l" t="t" r="r" b="b"/>
              <a:pathLst>
                <a:path w="4037" h="3036" extrusionOk="0">
                  <a:moveTo>
                    <a:pt x="1468" y="0"/>
                  </a:moveTo>
                  <a:cubicBezTo>
                    <a:pt x="1234" y="0"/>
                    <a:pt x="1034" y="100"/>
                    <a:pt x="934" y="300"/>
                  </a:cubicBezTo>
                  <a:lnTo>
                    <a:pt x="167" y="2035"/>
                  </a:lnTo>
                  <a:cubicBezTo>
                    <a:pt x="133" y="2135"/>
                    <a:pt x="67" y="2202"/>
                    <a:pt x="0" y="2268"/>
                  </a:cubicBezTo>
                  <a:lnTo>
                    <a:pt x="1534" y="3036"/>
                  </a:lnTo>
                  <a:cubicBezTo>
                    <a:pt x="1601" y="2969"/>
                    <a:pt x="1668" y="2869"/>
                    <a:pt x="1701" y="2802"/>
                  </a:cubicBezTo>
                  <a:lnTo>
                    <a:pt x="2468" y="1034"/>
                  </a:lnTo>
                  <a:cubicBezTo>
                    <a:pt x="2558" y="885"/>
                    <a:pt x="2728" y="762"/>
                    <a:pt x="2930" y="762"/>
                  </a:cubicBezTo>
                  <a:cubicBezTo>
                    <a:pt x="2954" y="762"/>
                    <a:pt x="2978" y="764"/>
                    <a:pt x="3002" y="767"/>
                  </a:cubicBezTo>
                  <a:lnTo>
                    <a:pt x="3936" y="901"/>
                  </a:lnTo>
                  <a:cubicBezTo>
                    <a:pt x="3970" y="901"/>
                    <a:pt x="4003" y="934"/>
                    <a:pt x="4036" y="934"/>
                  </a:cubicBezTo>
                  <a:lnTo>
                    <a:pt x="2502" y="200"/>
                  </a:lnTo>
                  <a:cubicBezTo>
                    <a:pt x="2468" y="167"/>
                    <a:pt x="2435" y="167"/>
                    <a:pt x="2402" y="167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693;p75">
              <a:extLst>
                <a:ext uri="{FF2B5EF4-FFF2-40B4-BE49-F238E27FC236}">
                  <a16:creationId xmlns:a16="http://schemas.microsoft.com/office/drawing/2014/main" id="{B715AA9A-F4D2-4345-825C-C5EC38F5B249}"/>
                </a:ext>
              </a:extLst>
            </p:cNvPr>
            <p:cNvSpPr/>
            <p:nvPr/>
          </p:nvSpPr>
          <p:spPr>
            <a:xfrm>
              <a:off x="4028875" y="772650"/>
              <a:ext cx="83425" cy="60075"/>
            </a:xfrm>
            <a:custGeom>
              <a:avLst/>
              <a:gdLst/>
              <a:ahLst/>
              <a:cxnLst/>
              <a:rect l="l" t="t" r="r" b="b"/>
              <a:pathLst>
                <a:path w="3337" h="2403" extrusionOk="0">
                  <a:moveTo>
                    <a:pt x="3284" y="775"/>
                  </a:moveTo>
                  <a:lnTo>
                    <a:pt x="3336" y="802"/>
                  </a:lnTo>
                  <a:cubicBezTo>
                    <a:pt x="3319" y="790"/>
                    <a:pt x="3301" y="781"/>
                    <a:pt x="3284" y="775"/>
                  </a:cubicBezTo>
                  <a:close/>
                  <a:moveTo>
                    <a:pt x="1702" y="1"/>
                  </a:moveTo>
                  <a:cubicBezTo>
                    <a:pt x="1635" y="1"/>
                    <a:pt x="1569" y="34"/>
                    <a:pt x="1535" y="101"/>
                  </a:cubicBezTo>
                  <a:lnTo>
                    <a:pt x="168" y="1269"/>
                  </a:lnTo>
                  <a:cubicBezTo>
                    <a:pt x="168" y="1302"/>
                    <a:pt x="134" y="1335"/>
                    <a:pt x="134" y="1335"/>
                  </a:cubicBezTo>
                  <a:cubicBezTo>
                    <a:pt x="134" y="1369"/>
                    <a:pt x="101" y="1369"/>
                    <a:pt x="101" y="1369"/>
                  </a:cubicBezTo>
                  <a:cubicBezTo>
                    <a:pt x="34" y="1469"/>
                    <a:pt x="1" y="1535"/>
                    <a:pt x="1" y="1602"/>
                  </a:cubicBezTo>
                  <a:lnTo>
                    <a:pt x="1" y="1669"/>
                  </a:lnTo>
                  <a:lnTo>
                    <a:pt x="1535" y="2403"/>
                  </a:lnTo>
                  <a:cubicBezTo>
                    <a:pt x="1569" y="2269"/>
                    <a:pt x="1635" y="2136"/>
                    <a:pt x="1735" y="2036"/>
                  </a:cubicBezTo>
                  <a:lnTo>
                    <a:pt x="3070" y="835"/>
                  </a:lnTo>
                  <a:cubicBezTo>
                    <a:pt x="3111" y="794"/>
                    <a:pt x="3165" y="765"/>
                    <a:pt x="3224" y="765"/>
                  </a:cubicBezTo>
                  <a:cubicBezTo>
                    <a:pt x="3243" y="765"/>
                    <a:pt x="3264" y="768"/>
                    <a:pt x="3284" y="775"/>
                  </a:cubicBezTo>
                  <a:lnTo>
                    <a:pt x="3284" y="775"/>
                  </a:lnTo>
                  <a:lnTo>
                    <a:pt x="1802" y="34"/>
                  </a:lnTo>
                  <a:cubicBezTo>
                    <a:pt x="1769" y="1"/>
                    <a:pt x="1735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694;p75">
              <a:extLst>
                <a:ext uri="{FF2B5EF4-FFF2-40B4-BE49-F238E27FC236}">
                  <a16:creationId xmlns:a16="http://schemas.microsoft.com/office/drawing/2014/main" id="{D78BFBF5-7C8E-5C48-9797-7E19E6C410D3}"/>
                </a:ext>
              </a:extLst>
            </p:cNvPr>
            <p:cNvSpPr/>
            <p:nvPr/>
          </p:nvSpPr>
          <p:spPr>
            <a:xfrm>
              <a:off x="3972175" y="759200"/>
              <a:ext cx="312750" cy="430600"/>
            </a:xfrm>
            <a:custGeom>
              <a:avLst/>
              <a:gdLst/>
              <a:ahLst/>
              <a:cxnLst/>
              <a:rect l="l" t="t" r="r" b="b"/>
              <a:pathLst>
                <a:path w="12510" h="17224" extrusionOk="0">
                  <a:moveTo>
                    <a:pt x="7387" y="4900"/>
                  </a:moveTo>
                  <a:cubicBezTo>
                    <a:pt x="8099" y="4900"/>
                    <a:pt x="8667" y="5359"/>
                    <a:pt x="8873" y="6243"/>
                  </a:cubicBezTo>
                  <a:cubicBezTo>
                    <a:pt x="9274" y="7844"/>
                    <a:pt x="8406" y="10179"/>
                    <a:pt x="6939" y="11480"/>
                  </a:cubicBezTo>
                  <a:cubicBezTo>
                    <a:pt x="6313" y="12033"/>
                    <a:pt x="5681" y="12307"/>
                    <a:pt x="5134" y="12307"/>
                  </a:cubicBezTo>
                  <a:cubicBezTo>
                    <a:pt x="4427" y="12307"/>
                    <a:pt x="3862" y="11849"/>
                    <a:pt x="3636" y="10946"/>
                  </a:cubicBezTo>
                  <a:cubicBezTo>
                    <a:pt x="3269" y="9379"/>
                    <a:pt x="4137" y="7044"/>
                    <a:pt x="5571" y="5743"/>
                  </a:cubicBezTo>
                  <a:cubicBezTo>
                    <a:pt x="6197" y="5175"/>
                    <a:pt x="6836" y="4900"/>
                    <a:pt x="7387" y="4900"/>
                  </a:cubicBezTo>
                  <a:close/>
                  <a:moveTo>
                    <a:pt x="8868" y="0"/>
                  </a:moveTo>
                  <a:cubicBezTo>
                    <a:pt x="8666" y="0"/>
                    <a:pt x="8496" y="123"/>
                    <a:pt x="8406" y="272"/>
                  </a:cubicBezTo>
                  <a:lnTo>
                    <a:pt x="7639" y="2040"/>
                  </a:lnTo>
                  <a:cubicBezTo>
                    <a:pt x="7539" y="2207"/>
                    <a:pt x="7372" y="2374"/>
                    <a:pt x="7139" y="2440"/>
                  </a:cubicBezTo>
                  <a:cubicBezTo>
                    <a:pt x="6939" y="2507"/>
                    <a:pt x="6772" y="2574"/>
                    <a:pt x="6572" y="2674"/>
                  </a:cubicBezTo>
                  <a:cubicBezTo>
                    <a:pt x="6526" y="2701"/>
                    <a:pt x="6475" y="2714"/>
                    <a:pt x="6425" y="2714"/>
                  </a:cubicBezTo>
                  <a:cubicBezTo>
                    <a:pt x="6292" y="2714"/>
                    <a:pt x="6162" y="2628"/>
                    <a:pt x="6138" y="2507"/>
                  </a:cubicBezTo>
                  <a:lnTo>
                    <a:pt x="5738" y="1473"/>
                  </a:lnTo>
                  <a:cubicBezTo>
                    <a:pt x="5718" y="1351"/>
                    <a:pt x="5610" y="1278"/>
                    <a:pt x="5499" y="1278"/>
                  </a:cubicBezTo>
                  <a:cubicBezTo>
                    <a:pt x="5429" y="1278"/>
                    <a:pt x="5356" y="1308"/>
                    <a:pt x="5304" y="1373"/>
                  </a:cubicBezTo>
                  <a:lnTo>
                    <a:pt x="4003" y="2574"/>
                  </a:lnTo>
                  <a:cubicBezTo>
                    <a:pt x="3837" y="2741"/>
                    <a:pt x="3736" y="2941"/>
                    <a:pt x="3770" y="3174"/>
                  </a:cubicBezTo>
                  <a:lnTo>
                    <a:pt x="3937" y="4508"/>
                  </a:lnTo>
                  <a:cubicBezTo>
                    <a:pt x="3937" y="4742"/>
                    <a:pt x="3870" y="4975"/>
                    <a:pt x="3770" y="5176"/>
                  </a:cubicBezTo>
                  <a:cubicBezTo>
                    <a:pt x="3536" y="5476"/>
                    <a:pt x="3336" y="5776"/>
                    <a:pt x="3169" y="6076"/>
                  </a:cubicBezTo>
                  <a:cubicBezTo>
                    <a:pt x="3036" y="6276"/>
                    <a:pt x="2836" y="6376"/>
                    <a:pt x="2602" y="6410"/>
                  </a:cubicBezTo>
                  <a:lnTo>
                    <a:pt x="1702" y="6410"/>
                  </a:lnTo>
                  <a:cubicBezTo>
                    <a:pt x="1468" y="6410"/>
                    <a:pt x="1301" y="6543"/>
                    <a:pt x="1201" y="6743"/>
                  </a:cubicBezTo>
                  <a:lnTo>
                    <a:pt x="501" y="8778"/>
                  </a:lnTo>
                  <a:cubicBezTo>
                    <a:pt x="434" y="8945"/>
                    <a:pt x="534" y="9178"/>
                    <a:pt x="701" y="9245"/>
                  </a:cubicBezTo>
                  <a:lnTo>
                    <a:pt x="1468" y="9479"/>
                  </a:lnTo>
                  <a:cubicBezTo>
                    <a:pt x="1668" y="9579"/>
                    <a:pt x="1768" y="9779"/>
                    <a:pt x="1735" y="9979"/>
                  </a:cubicBezTo>
                  <a:cubicBezTo>
                    <a:pt x="1702" y="10279"/>
                    <a:pt x="1668" y="10579"/>
                    <a:pt x="1635" y="10913"/>
                  </a:cubicBezTo>
                  <a:cubicBezTo>
                    <a:pt x="1635" y="11147"/>
                    <a:pt x="1535" y="11347"/>
                    <a:pt x="1401" y="11547"/>
                  </a:cubicBezTo>
                  <a:lnTo>
                    <a:pt x="234" y="12748"/>
                  </a:lnTo>
                  <a:cubicBezTo>
                    <a:pt x="67" y="12948"/>
                    <a:pt x="0" y="13181"/>
                    <a:pt x="34" y="13382"/>
                  </a:cubicBezTo>
                  <a:lnTo>
                    <a:pt x="367" y="14716"/>
                  </a:lnTo>
                  <a:cubicBezTo>
                    <a:pt x="389" y="14846"/>
                    <a:pt x="495" y="14933"/>
                    <a:pt x="603" y="14933"/>
                  </a:cubicBezTo>
                  <a:cubicBezTo>
                    <a:pt x="662" y="14933"/>
                    <a:pt x="721" y="14908"/>
                    <a:pt x="768" y="14849"/>
                  </a:cubicBezTo>
                  <a:lnTo>
                    <a:pt x="1935" y="13949"/>
                  </a:lnTo>
                  <a:cubicBezTo>
                    <a:pt x="1998" y="13911"/>
                    <a:pt x="2070" y="13892"/>
                    <a:pt x="2140" y="13892"/>
                  </a:cubicBezTo>
                  <a:cubicBezTo>
                    <a:pt x="2258" y="13892"/>
                    <a:pt x="2373" y="13944"/>
                    <a:pt x="2436" y="14049"/>
                  </a:cubicBezTo>
                  <a:cubicBezTo>
                    <a:pt x="2536" y="14149"/>
                    <a:pt x="2636" y="14249"/>
                    <a:pt x="2702" y="14316"/>
                  </a:cubicBezTo>
                  <a:cubicBezTo>
                    <a:pt x="2869" y="14482"/>
                    <a:pt x="2936" y="14682"/>
                    <a:pt x="2903" y="14916"/>
                  </a:cubicBezTo>
                  <a:lnTo>
                    <a:pt x="2369" y="16651"/>
                  </a:lnTo>
                  <a:cubicBezTo>
                    <a:pt x="2302" y="16851"/>
                    <a:pt x="2436" y="17051"/>
                    <a:pt x="2636" y="17084"/>
                  </a:cubicBezTo>
                  <a:lnTo>
                    <a:pt x="3603" y="17218"/>
                  </a:lnTo>
                  <a:cubicBezTo>
                    <a:pt x="3628" y="17222"/>
                    <a:pt x="3654" y="17224"/>
                    <a:pt x="3679" y="17224"/>
                  </a:cubicBezTo>
                  <a:cubicBezTo>
                    <a:pt x="3852" y="17224"/>
                    <a:pt x="4016" y="17125"/>
                    <a:pt x="4103" y="16951"/>
                  </a:cubicBezTo>
                  <a:lnTo>
                    <a:pt x="4871" y="15216"/>
                  </a:lnTo>
                  <a:cubicBezTo>
                    <a:pt x="5004" y="15016"/>
                    <a:pt x="5171" y="14849"/>
                    <a:pt x="5371" y="14783"/>
                  </a:cubicBezTo>
                  <a:cubicBezTo>
                    <a:pt x="5571" y="14716"/>
                    <a:pt x="5771" y="14649"/>
                    <a:pt x="5938" y="14549"/>
                  </a:cubicBezTo>
                  <a:cubicBezTo>
                    <a:pt x="5980" y="14532"/>
                    <a:pt x="6026" y="14524"/>
                    <a:pt x="6072" y="14524"/>
                  </a:cubicBezTo>
                  <a:cubicBezTo>
                    <a:pt x="6211" y="14524"/>
                    <a:pt x="6355" y="14599"/>
                    <a:pt x="6405" y="14749"/>
                  </a:cubicBezTo>
                  <a:lnTo>
                    <a:pt x="6772" y="15750"/>
                  </a:lnTo>
                  <a:cubicBezTo>
                    <a:pt x="6813" y="15872"/>
                    <a:pt x="6916" y="15944"/>
                    <a:pt x="7020" y="15944"/>
                  </a:cubicBezTo>
                  <a:cubicBezTo>
                    <a:pt x="7086" y="15944"/>
                    <a:pt x="7154" y="15915"/>
                    <a:pt x="7206" y="15850"/>
                  </a:cubicBezTo>
                  <a:lnTo>
                    <a:pt x="8540" y="14649"/>
                  </a:lnTo>
                  <a:cubicBezTo>
                    <a:pt x="8707" y="14516"/>
                    <a:pt x="8773" y="14282"/>
                    <a:pt x="8773" y="14049"/>
                  </a:cubicBezTo>
                  <a:lnTo>
                    <a:pt x="8573" y="12714"/>
                  </a:lnTo>
                  <a:cubicBezTo>
                    <a:pt x="8573" y="12481"/>
                    <a:pt x="8640" y="12247"/>
                    <a:pt x="8773" y="12047"/>
                  </a:cubicBezTo>
                  <a:cubicBezTo>
                    <a:pt x="8974" y="11780"/>
                    <a:pt x="9174" y="11480"/>
                    <a:pt x="9374" y="11147"/>
                  </a:cubicBezTo>
                  <a:cubicBezTo>
                    <a:pt x="9474" y="10980"/>
                    <a:pt x="9674" y="10846"/>
                    <a:pt x="9908" y="10813"/>
                  </a:cubicBezTo>
                  <a:lnTo>
                    <a:pt x="10808" y="10813"/>
                  </a:lnTo>
                  <a:cubicBezTo>
                    <a:pt x="11042" y="10813"/>
                    <a:pt x="11242" y="10646"/>
                    <a:pt x="11309" y="10446"/>
                  </a:cubicBezTo>
                  <a:lnTo>
                    <a:pt x="12042" y="8478"/>
                  </a:lnTo>
                  <a:cubicBezTo>
                    <a:pt x="12109" y="8278"/>
                    <a:pt x="12009" y="8078"/>
                    <a:pt x="11809" y="8011"/>
                  </a:cubicBezTo>
                  <a:lnTo>
                    <a:pt x="11075" y="7744"/>
                  </a:lnTo>
                  <a:cubicBezTo>
                    <a:pt x="10875" y="7644"/>
                    <a:pt x="10741" y="7444"/>
                    <a:pt x="10775" y="7244"/>
                  </a:cubicBezTo>
                  <a:cubicBezTo>
                    <a:pt x="10808" y="6944"/>
                    <a:pt x="10842" y="6643"/>
                    <a:pt x="10875" y="6343"/>
                  </a:cubicBezTo>
                  <a:cubicBezTo>
                    <a:pt x="10908" y="6110"/>
                    <a:pt x="10975" y="5876"/>
                    <a:pt x="11142" y="5709"/>
                  </a:cubicBezTo>
                  <a:lnTo>
                    <a:pt x="12309" y="4475"/>
                  </a:lnTo>
                  <a:cubicBezTo>
                    <a:pt x="12443" y="4308"/>
                    <a:pt x="12509" y="4075"/>
                    <a:pt x="12476" y="3841"/>
                  </a:cubicBezTo>
                  <a:lnTo>
                    <a:pt x="12142" y="2507"/>
                  </a:lnTo>
                  <a:cubicBezTo>
                    <a:pt x="12121" y="2378"/>
                    <a:pt x="12030" y="2304"/>
                    <a:pt x="11932" y="2304"/>
                  </a:cubicBezTo>
                  <a:cubicBezTo>
                    <a:pt x="11878" y="2304"/>
                    <a:pt x="11823" y="2326"/>
                    <a:pt x="11776" y="2374"/>
                  </a:cubicBezTo>
                  <a:lnTo>
                    <a:pt x="10575" y="3274"/>
                  </a:lnTo>
                  <a:cubicBezTo>
                    <a:pt x="10509" y="3314"/>
                    <a:pt x="10433" y="3332"/>
                    <a:pt x="10358" y="3332"/>
                  </a:cubicBezTo>
                  <a:cubicBezTo>
                    <a:pt x="10244" y="3332"/>
                    <a:pt x="10135" y="3288"/>
                    <a:pt x="10074" y="3208"/>
                  </a:cubicBezTo>
                  <a:cubicBezTo>
                    <a:pt x="9974" y="3107"/>
                    <a:pt x="9908" y="3007"/>
                    <a:pt x="9807" y="2907"/>
                  </a:cubicBezTo>
                  <a:cubicBezTo>
                    <a:pt x="9641" y="2774"/>
                    <a:pt x="9574" y="2540"/>
                    <a:pt x="9607" y="2340"/>
                  </a:cubicBezTo>
                  <a:lnTo>
                    <a:pt x="10141" y="572"/>
                  </a:lnTo>
                  <a:cubicBezTo>
                    <a:pt x="10208" y="372"/>
                    <a:pt x="10074" y="172"/>
                    <a:pt x="9874" y="172"/>
                  </a:cubicBezTo>
                  <a:lnTo>
                    <a:pt x="8940" y="5"/>
                  </a:lnTo>
                  <a:cubicBezTo>
                    <a:pt x="8916" y="2"/>
                    <a:pt x="8892" y="0"/>
                    <a:pt x="8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695;p75">
              <a:extLst>
                <a:ext uri="{FF2B5EF4-FFF2-40B4-BE49-F238E27FC236}">
                  <a16:creationId xmlns:a16="http://schemas.microsoft.com/office/drawing/2014/main" id="{28C83DA1-B6C3-684B-83DB-A35C2E9DCF52}"/>
                </a:ext>
              </a:extLst>
            </p:cNvPr>
            <p:cNvSpPr/>
            <p:nvPr/>
          </p:nvSpPr>
          <p:spPr>
            <a:xfrm>
              <a:off x="3972175" y="759200"/>
              <a:ext cx="312750" cy="430600"/>
            </a:xfrm>
            <a:custGeom>
              <a:avLst/>
              <a:gdLst/>
              <a:ahLst/>
              <a:cxnLst/>
              <a:rect l="l" t="t" r="r" b="b"/>
              <a:pathLst>
                <a:path w="12510" h="17224" extrusionOk="0">
                  <a:moveTo>
                    <a:pt x="7387" y="4900"/>
                  </a:moveTo>
                  <a:cubicBezTo>
                    <a:pt x="8099" y="4900"/>
                    <a:pt x="8667" y="5359"/>
                    <a:pt x="8873" y="6243"/>
                  </a:cubicBezTo>
                  <a:cubicBezTo>
                    <a:pt x="9274" y="7844"/>
                    <a:pt x="8406" y="10179"/>
                    <a:pt x="6939" y="11480"/>
                  </a:cubicBezTo>
                  <a:cubicBezTo>
                    <a:pt x="6313" y="12033"/>
                    <a:pt x="5681" y="12307"/>
                    <a:pt x="5134" y="12307"/>
                  </a:cubicBezTo>
                  <a:cubicBezTo>
                    <a:pt x="4427" y="12307"/>
                    <a:pt x="3862" y="11849"/>
                    <a:pt x="3636" y="10946"/>
                  </a:cubicBezTo>
                  <a:cubicBezTo>
                    <a:pt x="3269" y="9379"/>
                    <a:pt x="4137" y="7044"/>
                    <a:pt x="5571" y="5743"/>
                  </a:cubicBezTo>
                  <a:cubicBezTo>
                    <a:pt x="6197" y="5175"/>
                    <a:pt x="6836" y="4900"/>
                    <a:pt x="7387" y="4900"/>
                  </a:cubicBezTo>
                  <a:close/>
                  <a:moveTo>
                    <a:pt x="8868" y="0"/>
                  </a:moveTo>
                  <a:cubicBezTo>
                    <a:pt x="8666" y="0"/>
                    <a:pt x="8496" y="123"/>
                    <a:pt x="8406" y="272"/>
                  </a:cubicBezTo>
                  <a:lnTo>
                    <a:pt x="7639" y="2040"/>
                  </a:lnTo>
                  <a:cubicBezTo>
                    <a:pt x="7539" y="2207"/>
                    <a:pt x="7372" y="2374"/>
                    <a:pt x="7139" y="2440"/>
                  </a:cubicBezTo>
                  <a:cubicBezTo>
                    <a:pt x="6939" y="2507"/>
                    <a:pt x="6772" y="2574"/>
                    <a:pt x="6572" y="2674"/>
                  </a:cubicBezTo>
                  <a:cubicBezTo>
                    <a:pt x="6526" y="2701"/>
                    <a:pt x="6475" y="2714"/>
                    <a:pt x="6425" y="2714"/>
                  </a:cubicBezTo>
                  <a:cubicBezTo>
                    <a:pt x="6292" y="2714"/>
                    <a:pt x="6162" y="2628"/>
                    <a:pt x="6138" y="2507"/>
                  </a:cubicBezTo>
                  <a:lnTo>
                    <a:pt x="5738" y="1473"/>
                  </a:lnTo>
                  <a:cubicBezTo>
                    <a:pt x="5718" y="1351"/>
                    <a:pt x="5610" y="1278"/>
                    <a:pt x="5499" y="1278"/>
                  </a:cubicBezTo>
                  <a:cubicBezTo>
                    <a:pt x="5429" y="1278"/>
                    <a:pt x="5356" y="1308"/>
                    <a:pt x="5304" y="1373"/>
                  </a:cubicBezTo>
                  <a:lnTo>
                    <a:pt x="4003" y="2574"/>
                  </a:lnTo>
                  <a:cubicBezTo>
                    <a:pt x="3837" y="2741"/>
                    <a:pt x="3736" y="2941"/>
                    <a:pt x="3770" y="3174"/>
                  </a:cubicBezTo>
                  <a:lnTo>
                    <a:pt x="3937" y="4508"/>
                  </a:lnTo>
                  <a:cubicBezTo>
                    <a:pt x="3937" y="4742"/>
                    <a:pt x="3870" y="4975"/>
                    <a:pt x="3770" y="5176"/>
                  </a:cubicBezTo>
                  <a:cubicBezTo>
                    <a:pt x="3536" y="5476"/>
                    <a:pt x="3336" y="5776"/>
                    <a:pt x="3169" y="6076"/>
                  </a:cubicBezTo>
                  <a:cubicBezTo>
                    <a:pt x="3036" y="6276"/>
                    <a:pt x="2836" y="6376"/>
                    <a:pt x="2602" y="6410"/>
                  </a:cubicBezTo>
                  <a:lnTo>
                    <a:pt x="1702" y="6410"/>
                  </a:lnTo>
                  <a:cubicBezTo>
                    <a:pt x="1468" y="6410"/>
                    <a:pt x="1301" y="6543"/>
                    <a:pt x="1201" y="6743"/>
                  </a:cubicBezTo>
                  <a:lnTo>
                    <a:pt x="501" y="8778"/>
                  </a:lnTo>
                  <a:cubicBezTo>
                    <a:pt x="434" y="8945"/>
                    <a:pt x="534" y="9178"/>
                    <a:pt x="701" y="9245"/>
                  </a:cubicBezTo>
                  <a:lnTo>
                    <a:pt x="1468" y="9479"/>
                  </a:lnTo>
                  <a:cubicBezTo>
                    <a:pt x="1668" y="9579"/>
                    <a:pt x="1768" y="9779"/>
                    <a:pt x="1735" y="9979"/>
                  </a:cubicBezTo>
                  <a:cubicBezTo>
                    <a:pt x="1702" y="10279"/>
                    <a:pt x="1668" y="10579"/>
                    <a:pt x="1635" y="10913"/>
                  </a:cubicBezTo>
                  <a:cubicBezTo>
                    <a:pt x="1635" y="11147"/>
                    <a:pt x="1535" y="11347"/>
                    <a:pt x="1401" y="11547"/>
                  </a:cubicBezTo>
                  <a:lnTo>
                    <a:pt x="234" y="12748"/>
                  </a:lnTo>
                  <a:cubicBezTo>
                    <a:pt x="67" y="12948"/>
                    <a:pt x="0" y="13181"/>
                    <a:pt x="34" y="13382"/>
                  </a:cubicBezTo>
                  <a:lnTo>
                    <a:pt x="367" y="14716"/>
                  </a:lnTo>
                  <a:cubicBezTo>
                    <a:pt x="389" y="14846"/>
                    <a:pt x="495" y="14933"/>
                    <a:pt x="603" y="14933"/>
                  </a:cubicBezTo>
                  <a:cubicBezTo>
                    <a:pt x="662" y="14933"/>
                    <a:pt x="721" y="14908"/>
                    <a:pt x="768" y="14849"/>
                  </a:cubicBezTo>
                  <a:lnTo>
                    <a:pt x="1935" y="13949"/>
                  </a:lnTo>
                  <a:cubicBezTo>
                    <a:pt x="1998" y="13911"/>
                    <a:pt x="2070" y="13892"/>
                    <a:pt x="2140" y="13892"/>
                  </a:cubicBezTo>
                  <a:cubicBezTo>
                    <a:pt x="2258" y="13892"/>
                    <a:pt x="2373" y="13944"/>
                    <a:pt x="2436" y="14049"/>
                  </a:cubicBezTo>
                  <a:cubicBezTo>
                    <a:pt x="2536" y="14149"/>
                    <a:pt x="2636" y="14249"/>
                    <a:pt x="2702" y="14316"/>
                  </a:cubicBezTo>
                  <a:cubicBezTo>
                    <a:pt x="2869" y="14482"/>
                    <a:pt x="2936" y="14682"/>
                    <a:pt x="2903" y="14916"/>
                  </a:cubicBezTo>
                  <a:lnTo>
                    <a:pt x="2369" y="16651"/>
                  </a:lnTo>
                  <a:cubicBezTo>
                    <a:pt x="2302" y="16851"/>
                    <a:pt x="2436" y="17051"/>
                    <a:pt x="2636" y="17084"/>
                  </a:cubicBezTo>
                  <a:lnTo>
                    <a:pt x="3603" y="17218"/>
                  </a:lnTo>
                  <a:cubicBezTo>
                    <a:pt x="3628" y="17222"/>
                    <a:pt x="3654" y="17224"/>
                    <a:pt x="3679" y="17224"/>
                  </a:cubicBezTo>
                  <a:cubicBezTo>
                    <a:pt x="3852" y="17224"/>
                    <a:pt x="4016" y="17125"/>
                    <a:pt x="4103" y="16951"/>
                  </a:cubicBezTo>
                  <a:lnTo>
                    <a:pt x="4871" y="15216"/>
                  </a:lnTo>
                  <a:cubicBezTo>
                    <a:pt x="5004" y="15016"/>
                    <a:pt x="5171" y="14849"/>
                    <a:pt x="5371" y="14783"/>
                  </a:cubicBezTo>
                  <a:cubicBezTo>
                    <a:pt x="5571" y="14716"/>
                    <a:pt x="5771" y="14649"/>
                    <a:pt x="5938" y="14549"/>
                  </a:cubicBezTo>
                  <a:cubicBezTo>
                    <a:pt x="5980" y="14532"/>
                    <a:pt x="6026" y="14524"/>
                    <a:pt x="6072" y="14524"/>
                  </a:cubicBezTo>
                  <a:cubicBezTo>
                    <a:pt x="6211" y="14524"/>
                    <a:pt x="6355" y="14599"/>
                    <a:pt x="6405" y="14749"/>
                  </a:cubicBezTo>
                  <a:lnTo>
                    <a:pt x="6772" y="15750"/>
                  </a:lnTo>
                  <a:cubicBezTo>
                    <a:pt x="6813" y="15872"/>
                    <a:pt x="6916" y="15944"/>
                    <a:pt x="7020" y="15944"/>
                  </a:cubicBezTo>
                  <a:cubicBezTo>
                    <a:pt x="7086" y="15944"/>
                    <a:pt x="7154" y="15915"/>
                    <a:pt x="7206" y="15850"/>
                  </a:cubicBezTo>
                  <a:lnTo>
                    <a:pt x="8540" y="14649"/>
                  </a:lnTo>
                  <a:cubicBezTo>
                    <a:pt x="8707" y="14516"/>
                    <a:pt x="8773" y="14282"/>
                    <a:pt x="8773" y="14049"/>
                  </a:cubicBezTo>
                  <a:lnTo>
                    <a:pt x="8573" y="12714"/>
                  </a:lnTo>
                  <a:cubicBezTo>
                    <a:pt x="8573" y="12481"/>
                    <a:pt x="8640" y="12247"/>
                    <a:pt x="8773" y="12047"/>
                  </a:cubicBezTo>
                  <a:cubicBezTo>
                    <a:pt x="8974" y="11780"/>
                    <a:pt x="9174" y="11480"/>
                    <a:pt x="9374" y="11147"/>
                  </a:cubicBezTo>
                  <a:cubicBezTo>
                    <a:pt x="9474" y="10980"/>
                    <a:pt x="9674" y="10846"/>
                    <a:pt x="9908" y="10813"/>
                  </a:cubicBezTo>
                  <a:lnTo>
                    <a:pt x="10808" y="10813"/>
                  </a:lnTo>
                  <a:cubicBezTo>
                    <a:pt x="11042" y="10813"/>
                    <a:pt x="11242" y="10646"/>
                    <a:pt x="11309" y="10446"/>
                  </a:cubicBezTo>
                  <a:lnTo>
                    <a:pt x="12042" y="8478"/>
                  </a:lnTo>
                  <a:cubicBezTo>
                    <a:pt x="12109" y="8278"/>
                    <a:pt x="12009" y="8078"/>
                    <a:pt x="11809" y="8011"/>
                  </a:cubicBezTo>
                  <a:lnTo>
                    <a:pt x="11075" y="7744"/>
                  </a:lnTo>
                  <a:cubicBezTo>
                    <a:pt x="10875" y="7644"/>
                    <a:pt x="10741" y="7444"/>
                    <a:pt x="10775" y="7244"/>
                  </a:cubicBezTo>
                  <a:cubicBezTo>
                    <a:pt x="10808" y="6944"/>
                    <a:pt x="10842" y="6643"/>
                    <a:pt x="10875" y="6343"/>
                  </a:cubicBezTo>
                  <a:cubicBezTo>
                    <a:pt x="10908" y="6110"/>
                    <a:pt x="10975" y="5876"/>
                    <a:pt x="11142" y="5709"/>
                  </a:cubicBezTo>
                  <a:lnTo>
                    <a:pt x="12309" y="4475"/>
                  </a:lnTo>
                  <a:cubicBezTo>
                    <a:pt x="12443" y="4308"/>
                    <a:pt x="12509" y="4075"/>
                    <a:pt x="12476" y="3841"/>
                  </a:cubicBezTo>
                  <a:lnTo>
                    <a:pt x="12142" y="2507"/>
                  </a:lnTo>
                  <a:cubicBezTo>
                    <a:pt x="12121" y="2378"/>
                    <a:pt x="12030" y="2304"/>
                    <a:pt x="11932" y="2304"/>
                  </a:cubicBezTo>
                  <a:cubicBezTo>
                    <a:pt x="11878" y="2304"/>
                    <a:pt x="11823" y="2326"/>
                    <a:pt x="11776" y="2374"/>
                  </a:cubicBezTo>
                  <a:lnTo>
                    <a:pt x="10575" y="3274"/>
                  </a:lnTo>
                  <a:cubicBezTo>
                    <a:pt x="10509" y="3314"/>
                    <a:pt x="10433" y="3332"/>
                    <a:pt x="10358" y="3332"/>
                  </a:cubicBezTo>
                  <a:cubicBezTo>
                    <a:pt x="10244" y="3332"/>
                    <a:pt x="10135" y="3288"/>
                    <a:pt x="10074" y="3208"/>
                  </a:cubicBezTo>
                  <a:cubicBezTo>
                    <a:pt x="9974" y="3107"/>
                    <a:pt x="9908" y="3007"/>
                    <a:pt x="9807" y="2907"/>
                  </a:cubicBezTo>
                  <a:cubicBezTo>
                    <a:pt x="9641" y="2774"/>
                    <a:pt x="9574" y="2540"/>
                    <a:pt x="9607" y="2340"/>
                  </a:cubicBezTo>
                  <a:lnTo>
                    <a:pt x="10141" y="572"/>
                  </a:lnTo>
                  <a:cubicBezTo>
                    <a:pt x="10208" y="372"/>
                    <a:pt x="10074" y="172"/>
                    <a:pt x="9874" y="172"/>
                  </a:cubicBezTo>
                  <a:lnTo>
                    <a:pt x="8940" y="5"/>
                  </a:lnTo>
                  <a:cubicBezTo>
                    <a:pt x="8916" y="2"/>
                    <a:pt x="8892" y="0"/>
                    <a:pt x="8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696;p75">
              <a:extLst>
                <a:ext uri="{FF2B5EF4-FFF2-40B4-BE49-F238E27FC236}">
                  <a16:creationId xmlns:a16="http://schemas.microsoft.com/office/drawing/2014/main" id="{B575C001-EF3A-B04A-8335-0B5D2C962C2E}"/>
                </a:ext>
              </a:extLst>
            </p:cNvPr>
            <p:cNvSpPr/>
            <p:nvPr/>
          </p:nvSpPr>
          <p:spPr>
            <a:xfrm>
              <a:off x="3412600" y="825925"/>
              <a:ext cx="464525" cy="612250"/>
            </a:xfrm>
            <a:custGeom>
              <a:avLst/>
              <a:gdLst/>
              <a:ahLst/>
              <a:cxnLst/>
              <a:rect l="l" t="t" r="r" b="b"/>
              <a:pathLst>
                <a:path w="18581" h="24490" extrusionOk="0">
                  <a:moveTo>
                    <a:pt x="15717" y="1275"/>
                  </a:moveTo>
                  <a:lnTo>
                    <a:pt x="15779" y="1306"/>
                  </a:lnTo>
                  <a:cubicBezTo>
                    <a:pt x="15760" y="1287"/>
                    <a:pt x="15741" y="1279"/>
                    <a:pt x="15717" y="1275"/>
                  </a:cubicBezTo>
                  <a:close/>
                  <a:moveTo>
                    <a:pt x="18532" y="4184"/>
                  </a:moveTo>
                  <a:lnTo>
                    <a:pt x="18581" y="4208"/>
                  </a:lnTo>
                  <a:cubicBezTo>
                    <a:pt x="18565" y="4198"/>
                    <a:pt x="18549" y="4190"/>
                    <a:pt x="18532" y="4184"/>
                  </a:cubicBezTo>
                  <a:close/>
                  <a:moveTo>
                    <a:pt x="12166" y="1"/>
                  </a:moveTo>
                  <a:cubicBezTo>
                    <a:pt x="11893" y="1"/>
                    <a:pt x="11631" y="161"/>
                    <a:pt x="11509" y="405"/>
                  </a:cubicBezTo>
                  <a:lnTo>
                    <a:pt x="10475" y="2773"/>
                  </a:lnTo>
                  <a:cubicBezTo>
                    <a:pt x="10408" y="2907"/>
                    <a:pt x="10308" y="3007"/>
                    <a:pt x="10208" y="3107"/>
                  </a:cubicBezTo>
                  <a:cubicBezTo>
                    <a:pt x="10141" y="3174"/>
                    <a:pt x="10075" y="3207"/>
                    <a:pt x="10008" y="3274"/>
                  </a:cubicBezTo>
                  <a:lnTo>
                    <a:pt x="10475" y="4508"/>
                  </a:lnTo>
                  <a:cubicBezTo>
                    <a:pt x="10545" y="4695"/>
                    <a:pt x="10714" y="4800"/>
                    <a:pt x="10889" y="4800"/>
                  </a:cubicBezTo>
                  <a:cubicBezTo>
                    <a:pt x="10963" y="4800"/>
                    <a:pt x="11039" y="4781"/>
                    <a:pt x="11109" y="4742"/>
                  </a:cubicBezTo>
                  <a:cubicBezTo>
                    <a:pt x="11342" y="4641"/>
                    <a:pt x="11609" y="4541"/>
                    <a:pt x="11876" y="4441"/>
                  </a:cubicBezTo>
                  <a:cubicBezTo>
                    <a:pt x="12043" y="4375"/>
                    <a:pt x="12210" y="4275"/>
                    <a:pt x="12343" y="4174"/>
                  </a:cubicBezTo>
                  <a:cubicBezTo>
                    <a:pt x="12443" y="4074"/>
                    <a:pt x="12510" y="3974"/>
                    <a:pt x="12576" y="3841"/>
                  </a:cubicBezTo>
                  <a:lnTo>
                    <a:pt x="13644" y="1439"/>
                  </a:lnTo>
                  <a:cubicBezTo>
                    <a:pt x="13777" y="1172"/>
                    <a:pt x="14044" y="1039"/>
                    <a:pt x="14344" y="1039"/>
                  </a:cubicBezTo>
                  <a:lnTo>
                    <a:pt x="15645" y="1272"/>
                  </a:lnTo>
                  <a:cubicBezTo>
                    <a:pt x="15675" y="1272"/>
                    <a:pt x="15697" y="1272"/>
                    <a:pt x="15717" y="1275"/>
                  </a:cubicBezTo>
                  <a:lnTo>
                    <a:pt x="15717" y="1275"/>
                  </a:lnTo>
                  <a:lnTo>
                    <a:pt x="13677" y="272"/>
                  </a:lnTo>
                  <a:cubicBezTo>
                    <a:pt x="13644" y="238"/>
                    <a:pt x="13577" y="205"/>
                    <a:pt x="13544" y="205"/>
                  </a:cubicBezTo>
                  <a:lnTo>
                    <a:pt x="12243" y="5"/>
                  </a:lnTo>
                  <a:cubicBezTo>
                    <a:pt x="12217" y="2"/>
                    <a:pt x="12192" y="1"/>
                    <a:pt x="12166" y="1"/>
                  </a:cubicBezTo>
                  <a:close/>
                  <a:moveTo>
                    <a:pt x="16339" y="3139"/>
                  </a:moveTo>
                  <a:cubicBezTo>
                    <a:pt x="16255" y="3139"/>
                    <a:pt x="16177" y="3176"/>
                    <a:pt x="16112" y="3240"/>
                  </a:cubicBezTo>
                  <a:lnTo>
                    <a:pt x="15412" y="3741"/>
                  </a:lnTo>
                  <a:lnTo>
                    <a:pt x="15278" y="4208"/>
                  </a:lnTo>
                  <a:cubicBezTo>
                    <a:pt x="15212" y="4508"/>
                    <a:pt x="15312" y="4808"/>
                    <a:pt x="15545" y="5008"/>
                  </a:cubicBezTo>
                  <a:cubicBezTo>
                    <a:pt x="15679" y="5142"/>
                    <a:pt x="15779" y="5275"/>
                    <a:pt x="15912" y="5409"/>
                  </a:cubicBezTo>
                  <a:cubicBezTo>
                    <a:pt x="16014" y="5531"/>
                    <a:pt x="16165" y="5603"/>
                    <a:pt x="16321" y="5603"/>
                  </a:cubicBezTo>
                  <a:cubicBezTo>
                    <a:pt x="16421" y="5603"/>
                    <a:pt x="16522" y="5574"/>
                    <a:pt x="16613" y="5509"/>
                  </a:cubicBezTo>
                  <a:lnTo>
                    <a:pt x="18247" y="4275"/>
                  </a:lnTo>
                  <a:cubicBezTo>
                    <a:pt x="18312" y="4210"/>
                    <a:pt x="18390" y="4173"/>
                    <a:pt x="18465" y="4173"/>
                  </a:cubicBezTo>
                  <a:cubicBezTo>
                    <a:pt x="18488" y="4173"/>
                    <a:pt x="18510" y="4177"/>
                    <a:pt x="18532" y="4184"/>
                  </a:cubicBezTo>
                  <a:lnTo>
                    <a:pt x="18532" y="4184"/>
                  </a:lnTo>
                  <a:lnTo>
                    <a:pt x="16479" y="3174"/>
                  </a:lnTo>
                  <a:cubicBezTo>
                    <a:pt x="16432" y="3150"/>
                    <a:pt x="16385" y="3139"/>
                    <a:pt x="16339" y="3139"/>
                  </a:cubicBezTo>
                  <a:close/>
                  <a:moveTo>
                    <a:pt x="12200" y="7784"/>
                  </a:moveTo>
                  <a:cubicBezTo>
                    <a:pt x="12084" y="7784"/>
                    <a:pt x="11965" y="7793"/>
                    <a:pt x="11843" y="7810"/>
                  </a:cubicBezTo>
                  <a:cubicBezTo>
                    <a:pt x="11976" y="8044"/>
                    <a:pt x="12076" y="8311"/>
                    <a:pt x="12143" y="8611"/>
                  </a:cubicBezTo>
                  <a:cubicBezTo>
                    <a:pt x="12677" y="10779"/>
                    <a:pt x="11476" y="13982"/>
                    <a:pt x="9474" y="15783"/>
                  </a:cubicBezTo>
                  <a:cubicBezTo>
                    <a:pt x="8907" y="16350"/>
                    <a:pt x="8173" y="16750"/>
                    <a:pt x="7373" y="16917"/>
                  </a:cubicBezTo>
                  <a:cubicBezTo>
                    <a:pt x="7752" y="17609"/>
                    <a:pt x="8376" y="17968"/>
                    <a:pt x="9115" y="17968"/>
                  </a:cubicBezTo>
                  <a:cubicBezTo>
                    <a:pt x="9871" y="17968"/>
                    <a:pt x="10749" y="17593"/>
                    <a:pt x="11609" y="16817"/>
                  </a:cubicBezTo>
                  <a:cubicBezTo>
                    <a:pt x="13611" y="15049"/>
                    <a:pt x="14778" y="11813"/>
                    <a:pt x="14244" y="9645"/>
                  </a:cubicBezTo>
                  <a:cubicBezTo>
                    <a:pt x="13946" y="8421"/>
                    <a:pt x="13192" y="7784"/>
                    <a:pt x="12200" y="7784"/>
                  </a:cubicBezTo>
                  <a:close/>
                  <a:moveTo>
                    <a:pt x="7506" y="1806"/>
                  </a:moveTo>
                  <a:cubicBezTo>
                    <a:pt x="7406" y="1806"/>
                    <a:pt x="7339" y="1839"/>
                    <a:pt x="7273" y="1906"/>
                  </a:cubicBezTo>
                  <a:lnTo>
                    <a:pt x="5438" y="3574"/>
                  </a:lnTo>
                  <a:cubicBezTo>
                    <a:pt x="5405" y="3607"/>
                    <a:pt x="5371" y="3641"/>
                    <a:pt x="5371" y="3674"/>
                  </a:cubicBezTo>
                  <a:cubicBezTo>
                    <a:pt x="5338" y="3674"/>
                    <a:pt x="5338" y="3707"/>
                    <a:pt x="5305" y="3707"/>
                  </a:cubicBezTo>
                  <a:cubicBezTo>
                    <a:pt x="5238" y="3808"/>
                    <a:pt x="5205" y="3908"/>
                    <a:pt x="5171" y="4041"/>
                  </a:cubicBezTo>
                  <a:cubicBezTo>
                    <a:pt x="5171" y="4041"/>
                    <a:pt x="5171" y="4074"/>
                    <a:pt x="5171" y="4108"/>
                  </a:cubicBezTo>
                  <a:cubicBezTo>
                    <a:pt x="5138" y="4208"/>
                    <a:pt x="5138" y="4308"/>
                    <a:pt x="5138" y="4441"/>
                  </a:cubicBezTo>
                  <a:lnTo>
                    <a:pt x="5371" y="6243"/>
                  </a:lnTo>
                  <a:cubicBezTo>
                    <a:pt x="5405" y="6576"/>
                    <a:pt x="5305" y="6910"/>
                    <a:pt x="5138" y="7177"/>
                  </a:cubicBezTo>
                  <a:cubicBezTo>
                    <a:pt x="4838" y="7577"/>
                    <a:pt x="4571" y="7977"/>
                    <a:pt x="4304" y="8411"/>
                  </a:cubicBezTo>
                  <a:cubicBezTo>
                    <a:pt x="4204" y="8578"/>
                    <a:pt x="4070" y="8711"/>
                    <a:pt x="3870" y="8778"/>
                  </a:cubicBezTo>
                  <a:cubicBezTo>
                    <a:pt x="3837" y="8811"/>
                    <a:pt x="3770" y="8811"/>
                    <a:pt x="3703" y="8844"/>
                  </a:cubicBezTo>
                  <a:lnTo>
                    <a:pt x="3637" y="8844"/>
                  </a:lnTo>
                  <a:cubicBezTo>
                    <a:pt x="3620" y="8861"/>
                    <a:pt x="3603" y="8870"/>
                    <a:pt x="3587" y="8870"/>
                  </a:cubicBezTo>
                  <a:cubicBezTo>
                    <a:pt x="3570" y="8870"/>
                    <a:pt x="3553" y="8861"/>
                    <a:pt x="3537" y="8844"/>
                  </a:cubicBezTo>
                  <a:lnTo>
                    <a:pt x="2269" y="8878"/>
                  </a:lnTo>
                  <a:lnTo>
                    <a:pt x="2136" y="8878"/>
                  </a:lnTo>
                  <a:lnTo>
                    <a:pt x="2069" y="8911"/>
                  </a:lnTo>
                  <a:cubicBezTo>
                    <a:pt x="2036" y="8911"/>
                    <a:pt x="2002" y="8945"/>
                    <a:pt x="1969" y="8945"/>
                  </a:cubicBezTo>
                  <a:cubicBezTo>
                    <a:pt x="1902" y="8978"/>
                    <a:pt x="1835" y="9011"/>
                    <a:pt x="1802" y="9078"/>
                  </a:cubicBezTo>
                  <a:cubicBezTo>
                    <a:pt x="1702" y="9145"/>
                    <a:pt x="1635" y="9245"/>
                    <a:pt x="1602" y="9345"/>
                  </a:cubicBezTo>
                  <a:lnTo>
                    <a:pt x="601" y="12047"/>
                  </a:lnTo>
                  <a:cubicBezTo>
                    <a:pt x="535" y="12280"/>
                    <a:pt x="635" y="12547"/>
                    <a:pt x="835" y="12647"/>
                  </a:cubicBezTo>
                  <a:lnTo>
                    <a:pt x="2269" y="13348"/>
                  </a:lnTo>
                  <a:cubicBezTo>
                    <a:pt x="2336" y="13481"/>
                    <a:pt x="2336" y="13581"/>
                    <a:pt x="2336" y="13715"/>
                  </a:cubicBezTo>
                  <a:cubicBezTo>
                    <a:pt x="2269" y="14148"/>
                    <a:pt x="2236" y="14549"/>
                    <a:pt x="2202" y="14982"/>
                  </a:cubicBezTo>
                  <a:cubicBezTo>
                    <a:pt x="2169" y="15282"/>
                    <a:pt x="2036" y="15583"/>
                    <a:pt x="1835" y="15850"/>
                  </a:cubicBezTo>
                  <a:lnTo>
                    <a:pt x="234" y="17517"/>
                  </a:lnTo>
                  <a:cubicBezTo>
                    <a:pt x="201" y="17551"/>
                    <a:pt x="201" y="17584"/>
                    <a:pt x="168" y="17617"/>
                  </a:cubicBezTo>
                  <a:cubicBezTo>
                    <a:pt x="134" y="17651"/>
                    <a:pt x="134" y="17684"/>
                    <a:pt x="101" y="17718"/>
                  </a:cubicBezTo>
                  <a:cubicBezTo>
                    <a:pt x="1" y="17918"/>
                    <a:pt x="1" y="18151"/>
                    <a:pt x="34" y="18351"/>
                  </a:cubicBezTo>
                  <a:lnTo>
                    <a:pt x="468" y="20219"/>
                  </a:lnTo>
                  <a:cubicBezTo>
                    <a:pt x="501" y="20319"/>
                    <a:pt x="568" y="20386"/>
                    <a:pt x="635" y="20453"/>
                  </a:cubicBezTo>
                  <a:lnTo>
                    <a:pt x="2736" y="21487"/>
                  </a:lnTo>
                  <a:cubicBezTo>
                    <a:pt x="2669" y="21420"/>
                    <a:pt x="2603" y="21353"/>
                    <a:pt x="2603" y="21253"/>
                  </a:cubicBezTo>
                  <a:lnTo>
                    <a:pt x="2102" y="19452"/>
                  </a:lnTo>
                  <a:cubicBezTo>
                    <a:pt x="2069" y="19319"/>
                    <a:pt x="2069" y="19185"/>
                    <a:pt x="2102" y="19085"/>
                  </a:cubicBezTo>
                  <a:cubicBezTo>
                    <a:pt x="2136" y="18885"/>
                    <a:pt x="2202" y="18718"/>
                    <a:pt x="2336" y="18585"/>
                  </a:cubicBezTo>
                  <a:lnTo>
                    <a:pt x="3937" y="16917"/>
                  </a:lnTo>
                  <a:cubicBezTo>
                    <a:pt x="4137" y="16650"/>
                    <a:pt x="4271" y="16350"/>
                    <a:pt x="4304" y="16016"/>
                  </a:cubicBezTo>
                  <a:cubicBezTo>
                    <a:pt x="4304" y="15616"/>
                    <a:pt x="4337" y="15182"/>
                    <a:pt x="4437" y="14782"/>
                  </a:cubicBezTo>
                  <a:cubicBezTo>
                    <a:pt x="4471" y="14482"/>
                    <a:pt x="4304" y="14215"/>
                    <a:pt x="4037" y="14115"/>
                  </a:cubicBezTo>
                  <a:lnTo>
                    <a:pt x="3003" y="13748"/>
                  </a:lnTo>
                  <a:cubicBezTo>
                    <a:pt x="2736" y="13648"/>
                    <a:pt x="2603" y="13348"/>
                    <a:pt x="2703" y="13114"/>
                  </a:cubicBezTo>
                  <a:lnTo>
                    <a:pt x="3703" y="10412"/>
                  </a:lnTo>
                  <a:cubicBezTo>
                    <a:pt x="3737" y="10312"/>
                    <a:pt x="3804" y="10212"/>
                    <a:pt x="3870" y="10145"/>
                  </a:cubicBezTo>
                  <a:cubicBezTo>
                    <a:pt x="4004" y="10012"/>
                    <a:pt x="4170" y="9912"/>
                    <a:pt x="4371" y="9912"/>
                  </a:cubicBezTo>
                  <a:lnTo>
                    <a:pt x="5605" y="9879"/>
                  </a:lnTo>
                  <a:cubicBezTo>
                    <a:pt x="5738" y="9879"/>
                    <a:pt x="5872" y="9845"/>
                    <a:pt x="5972" y="9812"/>
                  </a:cubicBezTo>
                  <a:cubicBezTo>
                    <a:pt x="6139" y="9712"/>
                    <a:pt x="6305" y="9578"/>
                    <a:pt x="6405" y="9445"/>
                  </a:cubicBezTo>
                  <a:cubicBezTo>
                    <a:pt x="6639" y="9011"/>
                    <a:pt x="6939" y="8611"/>
                    <a:pt x="7239" y="8177"/>
                  </a:cubicBezTo>
                  <a:cubicBezTo>
                    <a:pt x="7406" y="7910"/>
                    <a:pt x="7506" y="7610"/>
                    <a:pt x="7473" y="7277"/>
                  </a:cubicBezTo>
                  <a:lnTo>
                    <a:pt x="7239" y="5442"/>
                  </a:lnTo>
                  <a:cubicBezTo>
                    <a:pt x="7206" y="5342"/>
                    <a:pt x="7239" y="5242"/>
                    <a:pt x="7273" y="5142"/>
                  </a:cubicBezTo>
                  <a:cubicBezTo>
                    <a:pt x="7306" y="4942"/>
                    <a:pt x="7406" y="4742"/>
                    <a:pt x="7540" y="4608"/>
                  </a:cubicBezTo>
                  <a:lnTo>
                    <a:pt x="9374" y="2940"/>
                  </a:lnTo>
                  <a:cubicBezTo>
                    <a:pt x="9449" y="2865"/>
                    <a:pt x="9562" y="2828"/>
                    <a:pt x="9670" y="2828"/>
                  </a:cubicBezTo>
                  <a:cubicBezTo>
                    <a:pt x="9706" y="2828"/>
                    <a:pt x="9741" y="2832"/>
                    <a:pt x="9774" y="2840"/>
                  </a:cubicBezTo>
                  <a:lnTo>
                    <a:pt x="7640" y="1839"/>
                  </a:lnTo>
                  <a:cubicBezTo>
                    <a:pt x="7606" y="1806"/>
                    <a:pt x="7540" y="1806"/>
                    <a:pt x="7506" y="1806"/>
                  </a:cubicBezTo>
                  <a:close/>
                  <a:moveTo>
                    <a:pt x="10464" y="20980"/>
                  </a:moveTo>
                  <a:cubicBezTo>
                    <a:pt x="10389" y="20980"/>
                    <a:pt x="10312" y="21003"/>
                    <a:pt x="10241" y="21053"/>
                  </a:cubicBezTo>
                  <a:cubicBezTo>
                    <a:pt x="9975" y="21187"/>
                    <a:pt x="9708" y="21287"/>
                    <a:pt x="9441" y="21353"/>
                  </a:cubicBezTo>
                  <a:cubicBezTo>
                    <a:pt x="9374" y="21387"/>
                    <a:pt x="9274" y="21420"/>
                    <a:pt x="9207" y="21487"/>
                  </a:cubicBezTo>
                  <a:lnTo>
                    <a:pt x="9274" y="21654"/>
                  </a:lnTo>
                  <a:cubicBezTo>
                    <a:pt x="9307" y="21754"/>
                    <a:pt x="9374" y="21854"/>
                    <a:pt x="9474" y="21887"/>
                  </a:cubicBezTo>
                  <a:lnTo>
                    <a:pt x="11509" y="22888"/>
                  </a:lnTo>
                  <a:cubicBezTo>
                    <a:pt x="11442" y="22855"/>
                    <a:pt x="11409" y="22788"/>
                    <a:pt x="11376" y="22721"/>
                  </a:cubicBezTo>
                  <a:lnTo>
                    <a:pt x="10842" y="21287"/>
                  </a:lnTo>
                  <a:cubicBezTo>
                    <a:pt x="10795" y="21101"/>
                    <a:pt x="10636" y="20980"/>
                    <a:pt x="10464" y="20980"/>
                  </a:cubicBezTo>
                  <a:close/>
                  <a:moveTo>
                    <a:pt x="5005" y="20158"/>
                  </a:moveTo>
                  <a:cubicBezTo>
                    <a:pt x="4901" y="20158"/>
                    <a:pt x="4795" y="20188"/>
                    <a:pt x="4704" y="20253"/>
                  </a:cubicBezTo>
                  <a:lnTo>
                    <a:pt x="3770" y="20953"/>
                  </a:lnTo>
                  <a:lnTo>
                    <a:pt x="3203" y="22921"/>
                  </a:lnTo>
                  <a:cubicBezTo>
                    <a:pt x="3136" y="23121"/>
                    <a:pt x="3236" y="23355"/>
                    <a:pt x="3403" y="23455"/>
                  </a:cubicBezTo>
                  <a:lnTo>
                    <a:pt x="5538" y="24489"/>
                  </a:lnTo>
                  <a:cubicBezTo>
                    <a:pt x="5338" y="24389"/>
                    <a:pt x="5238" y="24189"/>
                    <a:pt x="5305" y="23989"/>
                  </a:cubicBezTo>
                  <a:lnTo>
                    <a:pt x="6038" y="21554"/>
                  </a:lnTo>
                  <a:cubicBezTo>
                    <a:pt x="6105" y="21253"/>
                    <a:pt x="6005" y="20953"/>
                    <a:pt x="5772" y="20753"/>
                  </a:cubicBezTo>
                  <a:cubicBezTo>
                    <a:pt x="5638" y="20620"/>
                    <a:pt x="5538" y="20520"/>
                    <a:pt x="5405" y="20353"/>
                  </a:cubicBezTo>
                  <a:cubicBezTo>
                    <a:pt x="5323" y="20231"/>
                    <a:pt x="5167" y="20158"/>
                    <a:pt x="5005" y="20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697;p75">
              <a:extLst>
                <a:ext uri="{FF2B5EF4-FFF2-40B4-BE49-F238E27FC236}">
                  <a16:creationId xmlns:a16="http://schemas.microsoft.com/office/drawing/2014/main" id="{3A2AE34C-6690-6B41-8513-7563BF91082A}"/>
                </a:ext>
              </a:extLst>
            </p:cNvPr>
            <p:cNvSpPr/>
            <p:nvPr/>
          </p:nvSpPr>
          <p:spPr>
            <a:xfrm>
              <a:off x="3412600" y="825925"/>
              <a:ext cx="464525" cy="612250"/>
            </a:xfrm>
            <a:custGeom>
              <a:avLst/>
              <a:gdLst/>
              <a:ahLst/>
              <a:cxnLst/>
              <a:rect l="l" t="t" r="r" b="b"/>
              <a:pathLst>
                <a:path w="18581" h="24490" extrusionOk="0">
                  <a:moveTo>
                    <a:pt x="15717" y="1275"/>
                  </a:moveTo>
                  <a:lnTo>
                    <a:pt x="15779" y="1306"/>
                  </a:lnTo>
                  <a:cubicBezTo>
                    <a:pt x="15760" y="1287"/>
                    <a:pt x="15741" y="1279"/>
                    <a:pt x="15717" y="1275"/>
                  </a:cubicBezTo>
                  <a:close/>
                  <a:moveTo>
                    <a:pt x="18532" y="4184"/>
                  </a:moveTo>
                  <a:lnTo>
                    <a:pt x="18581" y="4208"/>
                  </a:lnTo>
                  <a:cubicBezTo>
                    <a:pt x="18565" y="4198"/>
                    <a:pt x="18549" y="4190"/>
                    <a:pt x="18532" y="4184"/>
                  </a:cubicBezTo>
                  <a:close/>
                  <a:moveTo>
                    <a:pt x="12166" y="1"/>
                  </a:moveTo>
                  <a:cubicBezTo>
                    <a:pt x="11893" y="1"/>
                    <a:pt x="11631" y="161"/>
                    <a:pt x="11509" y="405"/>
                  </a:cubicBezTo>
                  <a:lnTo>
                    <a:pt x="10475" y="2773"/>
                  </a:lnTo>
                  <a:cubicBezTo>
                    <a:pt x="10408" y="2907"/>
                    <a:pt x="10308" y="3007"/>
                    <a:pt x="10208" y="3107"/>
                  </a:cubicBezTo>
                  <a:cubicBezTo>
                    <a:pt x="10141" y="3174"/>
                    <a:pt x="10075" y="3207"/>
                    <a:pt x="10008" y="3274"/>
                  </a:cubicBezTo>
                  <a:lnTo>
                    <a:pt x="10475" y="4508"/>
                  </a:lnTo>
                  <a:cubicBezTo>
                    <a:pt x="10545" y="4695"/>
                    <a:pt x="10714" y="4800"/>
                    <a:pt x="10889" y="4800"/>
                  </a:cubicBezTo>
                  <a:cubicBezTo>
                    <a:pt x="10963" y="4800"/>
                    <a:pt x="11039" y="4781"/>
                    <a:pt x="11109" y="4742"/>
                  </a:cubicBezTo>
                  <a:cubicBezTo>
                    <a:pt x="11342" y="4641"/>
                    <a:pt x="11609" y="4541"/>
                    <a:pt x="11876" y="4441"/>
                  </a:cubicBezTo>
                  <a:cubicBezTo>
                    <a:pt x="12043" y="4375"/>
                    <a:pt x="12210" y="4275"/>
                    <a:pt x="12343" y="4174"/>
                  </a:cubicBezTo>
                  <a:cubicBezTo>
                    <a:pt x="12443" y="4074"/>
                    <a:pt x="12510" y="3974"/>
                    <a:pt x="12576" y="3841"/>
                  </a:cubicBezTo>
                  <a:lnTo>
                    <a:pt x="13644" y="1439"/>
                  </a:lnTo>
                  <a:cubicBezTo>
                    <a:pt x="13777" y="1172"/>
                    <a:pt x="14044" y="1039"/>
                    <a:pt x="14344" y="1039"/>
                  </a:cubicBezTo>
                  <a:lnTo>
                    <a:pt x="15645" y="1272"/>
                  </a:lnTo>
                  <a:cubicBezTo>
                    <a:pt x="15675" y="1272"/>
                    <a:pt x="15697" y="1272"/>
                    <a:pt x="15717" y="1275"/>
                  </a:cubicBezTo>
                  <a:lnTo>
                    <a:pt x="15717" y="1275"/>
                  </a:lnTo>
                  <a:lnTo>
                    <a:pt x="13677" y="272"/>
                  </a:lnTo>
                  <a:cubicBezTo>
                    <a:pt x="13644" y="238"/>
                    <a:pt x="13577" y="205"/>
                    <a:pt x="13544" y="205"/>
                  </a:cubicBezTo>
                  <a:lnTo>
                    <a:pt x="12243" y="5"/>
                  </a:lnTo>
                  <a:cubicBezTo>
                    <a:pt x="12217" y="2"/>
                    <a:pt x="12192" y="1"/>
                    <a:pt x="12166" y="1"/>
                  </a:cubicBezTo>
                  <a:close/>
                  <a:moveTo>
                    <a:pt x="16339" y="3139"/>
                  </a:moveTo>
                  <a:cubicBezTo>
                    <a:pt x="16255" y="3139"/>
                    <a:pt x="16177" y="3176"/>
                    <a:pt x="16112" y="3240"/>
                  </a:cubicBezTo>
                  <a:lnTo>
                    <a:pt x="15412" y="3741"/>
                  </a:lnTo>
                  <a:lnTo>
                    <a:pt x="15278" y="4208"/>
                  </a:lnTo>
                  <a:cubicBezTo>
                    <a:pt x="15212" y="4508"/>
                    <a:pt x="15312" y="4808"/>
                    <a:pt x="15545" y="5008"/>
                  </a:cubicBezTo>
                  <a:cubicBezTo>
                    <a:pt x="15679" y="5142"/>
                    <a:pt x="15779" y="5275"/>
                    <a:pt x="15912" y="5409"/>
                  </a:cubicBezTo>
                  <a:cubicBezTo>
                    <a:pt x="16014" y="5531"/>
                    <a:pt x="16165" y="5603"/>
                    <a:pt x="16321" y="5603"/>
                  </a:cubicBezTo>
                  <a:cubicBezTo>
                    <a:pt x="16421" y="5603"/>
                    <a:pt x="16522" y="5574"/>
                    <a:pt x="16613" y="5509"/>
                  </a:cubicBezTo>
                  <a:lnTo>
                    <a:pt x="18247" y="4275"/>
                  </a:lnTo>
                  <a:cubicBezTo>
                    <a:pt x="18312" y="4210"/>
                    <a:pt x="18390" y="4173"/>
                    <a:pt x="18465" y="4173"/>
                  </a:cubicBezTo>
                  <a:cubicBezTo>
                    <a:pt x="18488" y="4173"/>
                    <a:pt x="18510" y="4177"/>
                    <a:pt x="18532" y="4184"/>
                  </a:cubicBezTo>
                  <a:lnTo>
                    <a:pt x="18532" y="4184"/>
                  </a:lnTo>
                  <a:lnTo>
                    <a:pt x="16479" y="3174"/>
                  </a:lnTo>
                  <a:cubicBezTo>
                    <a:pt x="16432" y="3150"/>
                    <a:pt x="16385" y="3139"/>
                    <a:pt x="16339" y="3139"/>
                  </a:cubicBezTo>
                  <a:close/>
                  <a:moveTo>
                    <a:pt x="12200" y="7784"/>
                  </a:moveTo>
                  <a:cubicBezTo>
                    <a:pt x="12084" y="7784"/>
                    <a:pt x="11965" y="7793"/>
                    <a:pt x="11843" y="7810"/>
                  </a:cubicBezTo>
                  <a:cubicBezTo>
                    <a:pt x="11976" y="8044"/>
                    <a:pt x="12076" y="8311"/>
                    <a:pt x="12143" y="8611"/>
                  </a:cubicBezTo>
                  <a:cubicBezTo>
                    <a:pt x="12677" y="10779"/>
                    <a:pt x="11476" y="13982"/>
                    <a:pt x="9474" y="15783"/>
                  </a:cubicBezTo>
                  <a:cubicBezTo>
                    <a:pt x="8907" y="16350"/>
                    <a:pt x="8173" y="16750"/>
                    <a:pt x="7373" y="16917"/>
                  </a:cubicBezTo>
                  <a:cubicBezTo>
                    <a:pt x="7752" y="17609"/>
                    <a:pt x="8376" y="17968"/>
                    <a:pt x="9115" y="17968"/>
                  </a:cubicBezTo>
                  <a:cubicBezTo>
                    <a:pt x="9871" y="17968"/>
                    <a:pt x="10749" y="17593"/>
                    <a:pt x="11609" y="16817"/>
                  </a:cubicBezTo>
                  <a:cubicBezTo>
                    <a:pt x="13611" y="15049"/>
                    <a:pt x="14778" y="11813"/>
                    <a:pt x="14244" y="9645"/>
                  </a:cubicBezTo>
                  <a:cubicBezTo>
                    <a:pt x="13946" y="8421"/>
                    <a:pt x="13192" y="7784"/>
                    <a:pt x="12200" y="7784"/>
                  </a:cubicBezTo>
                  <a:close/>
                  <a:moveTo>
                    <a:pt x="7506" y="1806"/>
                  </a:moveTo>
                  <a:cubicBezTo>
                    <a:pt x="7406" y="1806"/>
                    <a:pt x="7339" y="1839"/>
                    <a:pt x="7273" y="1906"/>
                  </a:cubicBezTo>
                  <a:lnTo>
                    <a:pt x="5438" y="3574"/>
                  </a:lnTo>
                  <a:cubicBezTo>
                    <a:pt x="5405" y="3607"/>
                    <a:pt x="5371" y="3641"/>
                    <a:pt x="5371" y="3674"/>
                  </a:cubicBezTo>
                  <a:cubicBezTo>
                    <a:pt x="5338" y="3674"/>
                    <a:pt x="5338" y="3707"/>
                    <a:pt x="5305" y="3707"/>
                  </a:cubicBezTo>
                  <a:cubicBezTo>
                    <a:pt x="5238" y="3808"/>
                    <a:pt x="5205" y="3908"/>
                    <a:pt x="5171" y="4041"/>
                  </a:cubicBezTo>
                  <a:cubicBezTo>
                    <a:pt x="5171" y="4041"/>
                    <a:pt x="5171" y="4074"/>
                    <a:pt x="5171" y="4108"/>
                  </a:cubicBezTo>
                  <a:cubicBezTo>
                    <a:pt x="5138" y="4208"/>
                    <a:pt x="5138" y="4308"/>
                    <a:pt x="5138" y="4441"/>
                  </a:cubicBezTo>
                  <a:lnTo>
                    <a:pt x="5371" y="6243"/>
                  </a:lnTo>
                  <a:cubicBezTo>
                    <a:pt x="5405" y="6576"/>
                    <a:pt x="5305" y="6910"/>
                    <a:pt x="5138" y="7177"/>
                  </a:cubicBezTo>
                  <a:cubicBezTo>
                    <a:pt x="4838" y="7577"/>
                    <a:pt x="4571" y="7977"/>
                    <a:pt x="4304" y="8411"/>
                  </a:cubicBezTo>
                  <a:cubicBezTo>
                    <a:pt x="4204" y="8578"/>
                    <a:pt x="4070" y="8711"/>
                    <a:pt x="3870" y="8778"/>
                  </a:cubicBezTo>
                  <a:cubicBezTo>
                    <a:pt x="3837" y="8811"/>
                    <a:pt x="3770" y="8811"/>
                    <a:pt x="3703" y="8844"/>
                  </a:cubicBezTo>
                  <a:lnTo>
                    <a:pt x="3637" y="8844"/>
                  </a:lnTo>
                  <a:cubicBezTo>
                    <a:pt x="3620" y="8861"/>
                    <a:pt x="3603" y="8870"/>
                    <a:pt x="3587" y="8870"/>
                  </a:cubicBezTo>
                  <a:cubicBezTo>
                    <a:pt x="3570" y="8870"/>
                    <a:pt x="3553" y="8861"/>
                    <a:pt x="3537" y="8844"/>
                  </a:cubicBezTo>
                  <a:lnTo>
                    <a:pt x="2269" y="8878"/>
                  </a:lnTo>
                  <a:lnTo>
                    <a:pt x="2136" y="8878"/>
                  </a:lnTo>
                  <a:lnTo>
                    <a:pt x="2069" y="8911"/>
                  </a:lnTo>
                  <a:cubicBezTo>
                    <a:pt x="2036" y="8911"/>
                    <a:pt x="2002" y="8945"/>
                    <a:pt x="1969" y="8945"/>
                  </a:cubicBezTo>
                  <a:cubicBezTo>
                    <a:pt x="1902" y="8978"/>
                    <a:pt x="1835" y="9011"/>
                    <a:pt x="1802" y="9078"/>
                  </a:cubicBezTo>
                  <a:cubicBezTo>
                    <a:pt x="1702" y="9145"/>
                    <a:pt x="1635" y="9245"/>
                    <a:pt x="1602" y="9345"/>
                  </a:cubicBezTo>
                  <a:lnTo>
                    <a:pt x="601" y="12047"/>
                  </a:lnTo>
                  <a:cubicBezTo>
                    <a:pt x="535" y="12280"/>
                    <a:pt x="635" y="12547"/>
                    <a:pt x="835" y="12647"/>
                  </a:cubicBezTo>
                  <a:lnTo>
                    <a:pt x="2269" y="13348"/>
                  </a:lnTo>
                  <a:cubicBezTo>
                    <a:pt x="2336" y="13481"/>
                    <a:pt x="2336" y="13581"/>
                    <a:pt x="2336" y="13715"/>
                  </a:cubicBezTo>
                  <a:cubicBezTo>
                    <a:pt x="2269" y="14148"/>
                    <a:pt x="2236" y="14549"/>
                    <a:pt x="2202" y="14982"/>
                  </a:cubicBezTo>
                  <a:cubicBezTo>
                    <a:pt x="2169" y="15282"/>
                    <a:pt x="2036" y="15583"/>
                    <a:pt x="1835" y="15850"/>
                  </a:cubicBezTo>
                  <a:lnTo>
                    <a:pt x="234" y="17517"/>
                  </a:lnTo>
                  <a:cubicBezTo>
                    <a:pt x="201" y="17551"/>
                    <a:pt x="201" y="17584"/>
                    <a:pt x="168" y="17617"/>
                  </a:cubicBezTo>
                  <a:cubicBezTo>
                    <a:pt x="134" y="17651"/>
                    <a:pt x="134" y="17684"/>
                    <a:pt x="101" y="17718"/>
                  </a:cubicBezTo>
                  <a:cubicBezTo>
                    <a:pt x="1" y="17918"/>
                    <a:pt x="1" y="18151"/>
                    <a:pt x="34" y="18351"/>
                  </a:cubicBezTo>
                  <a:lnTo>
                    <a:pt x="468" y="20219"/>
                  </a:lnTo>
                  <a:cubicBezTo>
                    <a:pt x="501" y="20319"/>
                    <a:pt x="568" y="20386"/>
                    <a:pt x="635" y="20453"/>
                  </a:cubicBezTo>
                  <a:lnTo>
                    <a:pt x="2736" y="21487"/>
                  </a:lnTo>
                  <a:cubicBezTo>
                    <a:pt x="2669" y="21420"/>
                    <a:pt x="2603" y="21353"/>
                    <a:pt x="2603" y="21253"/>
                  </a:cubicBezTo>
                  <a:lnTo>
                    <a:pt x="2102" y="19452"/>
                  </a:lnTo>
                  <a:cubicBezTo>
                    <a:pt x="2069" y="19319"/>
                    <a:pt x="2069" y="19185"/>
                    <a:pt x="2102" y="19085"/>
                  </a:cubicBezTo>
                  <a:cubicBezTo>
                    <a:pt x="2136" y="18885"/>
                    <a:pt x="2202" y="18718"/>
                    <a:pt x="2336" y="18585"/>
                  </a:cubicBezTo>
                  <a:lnTo>
                    <a:pt x="3937" y="16917"/>
                  </a:lnTo>
                  <a:cubicBezTo>
                    <a:pt x="4137" y="16650"/>
                    <a:pt x="4271" y="16350"/>
                    <a:pt x="4304" y="16016"/>
                  </a:cubicBezTo>
                  <a:cubicBezTo>
                    <a:pt x="4304" y="15616"/>
                    <a:pt x="4337" y="15182"/>
                    <a:pt x="4437" y="14782"/>
                  </a:cubicBezTo>
                  <a:cubicBezTo>
                    <a:pt x="4471" y="14482"/>
                    <a:pt x="4304" y="14215"/>
                    <a:pt x="4037" y="14115"/>
                  </a:cubicBezTo>
                  <a:lnTo>
                    <a:pt x="3003" y="13748"/>
                  </a:lnTo>
                  <a:cubicBezTo>
                    <a:pt x="2736" y="13648"/>
                    <a:pt x="2603" y="13348"/>
                    <a:pt x="2703" y="13114"/>
                  </a:cubicBezTo>
                  <a:lnTo>
                    <a:pt x="3703" y="10412"/>
                  </a:lnTo>
                  <a:cubicBezTo>
                    <a:pt x="3737" y="10312"/>
                    <a:pt x="3804" y="10212"/>
                    <a:pt x="3870" y="10145"/>
                  </a:cubicBezTo>
                  <a:cubicBezTo>
                    <a:pt x="4004" y="10012"/>
                    <a:pt x="4170" y="9912"/>
                    <a:pt x="4371" y="9912"/>
                  </a:cubicBezTo>
                  <a:lnTo>
                    <a:pt x="5605" y="9879"/>
                  </a:lnTo>
                  <a:cubicBezTo>
                    <a:pt x="5738" y="9879"/>
                    <a:pt x="5872" y="9845"/>
                    <a:pt x="5972" y="9812"/>
                  </a:cubicBezTo>
                  <a:cubicBezTo>
                    <a:pt x="6139" y="9712"/>
                    <a:pt x="6305" y="9578"/>
                    <a:pt x="6405" y="9445"/>
                  </a:cubicBezTo>
                  <a:cubicBezTo>
                    <a:pt x="6639" y="9011"/>
                    <a:pt x="6939" y="8611"/>
                    <a:pt x="7239" y="8177"/>
                  </a:cubicBezTo>
                  <a:cubicBezTo>
                    <a:pt x="7406" y="7910"/>
                    <a:pt x="7506" y="7610"/>
                    <a:pt x="7473" y="7277"/>
                  </a:cubicBezTo>
                  <a:lnTo>
                    <a:pt x="7239" y="5442"/>
                  </a:lnTo>
                  <a:cubicBezTo>
                    <a:pt x="7206" y="5342"/>
                    <a:pt x="7239" y="5242"/>
                    <a:pt x="7273" y="5142"/>
                  </a:cubicBezTo>
                  <a:cubicBezTo>
                    <a:pt x="7306" y="4942"/>
                    <a:pt x="7406" y="4742"/>
                    <a:pt x="7540" y="4608"/>
                  </a:cubicBezTo>
                  <a:lnTo>
                    <a:pt x="9374" y="2940"/>
                  </a:lnTo>
                  <a:cubicBezTo>
                    <a:pt x="9449" y="2865"/>
                    <a:pt x="9562" y="2828"/>
                    <a:pt x="9670" y="2828"/>
                  </a:cubicBezTo>
                  <a:cubicBezTo>
                    <a:pt x="9706" y="2828"/>
                    <a:pt x="9741" y="2832"/>
                    <a:pt x="9774" y="2840"/>
                  </a:cubicBezTo>
                  <a:lnTo>
                    <a:pt x="7640" y="1839"/>
                  </a:lnTo>
                  <a:cubicBezTo>
                    <a:pt x="7606" y="1806"/>
                    <a:pt x="7540" y="1806"/>
                    <a:pt x="7506" y="1806"/>
                  </a:cubicBezTo>
                  <a:close/>
                  <a:moveTo>
                    <a:pt x="10464" y="20980"/>
                  </a:moveTo>
                  <a:cubicBezTo>
                    <a:pt x="10389" y="20980"/>
                    <a:pt x="10312" y="21003"/>
                    <a:pt x="10241" y="21053"/>
                  </a:cubicBezTo>
                  <a:cubicBezTo>
                    <a:pt x="9975" y="21187"/>
                    <a:pt x="9708" y="21287"/>
                    <a:pt x="9441" y="21353"/>
                  </a:cubicBezTo>
                  <a:cubicBezTo>
                    <a:pt x="9374" y="21387"/>
                    <a:pt x="9274" y="21420"/>
                    <a:pt x="9207" y="21487"/>
                  </a:cubicBezTo>
                  <a:lnTo>
                    <a:pt x="9274" y="21654"/>
                  </a:lnTo>
                  <a:cubicBezTo>
                    <a:pt x="9307" y="21754"/>
                    <a:pt x="9374" y="21854"/>
                    <a:pt x="9474" y="21887"/>
                  </a:cubicBezTo>
                  <a:lnTo>
                    <a:pt x="11509" y="22888"/>
                  </a:lnTo>
                  <a:cubicBezTo>
                    <a:pt x="11442" y="22855"/>
                    <a:pt x="11409" y="22788"/>
                    <a:pt x="11376" y="22721"/>
                  </a:cubicBezTo>
                  <a:lnTo>
                    <a:pt x="10842" y="21287"/>
                  </a:lnTo>
                  <a:cubicBezTo>
                    <a:pt x="10795" y="21101"/>
                    <a:pt x="10636" y="20980"/>
                    <a:pt x="10464" y="20980"/>
                  </a:cubicBezTo>
                  <a:close/>
                  <a:moveTo>
                    <a:pt x="5005" y="20158"/>
                  </a:moveTo>
                  <a:cubicBezTo>
                    <a:pt x="4901" y="20158"/>
                    <a:pt x="4795" y="20188"/>
                    <a:pt x="4704" y="20253"/>
                  </a:cubicBezTo>
                  <a:lnTo>
                    <a:pt x="3770" y="20953"/>
                  </a:lnTo>
                  <a:lnTo>
                    <a:pt x="3203" y="22921"/>
                  </a:lnTo>
                  <a:cubicBezTo>
                    <a:pt x="3136" y="23121"/>
                    <a:pt x="3236" y="23355"/>
                    <a:pt x="3403" y="23455"/>
                  </a:cubicBezTo>
                  <a:lnTo>
                    <a:pt x="5538" y="24489"/>
                  </a:lnTo>
                  <a:cubicBezTo>
                    <a:pt x="5338" y="24389"/>
                    <a:pt x="5238" y="24189"/>
                    <a:pt x="5305" y="23989"/>
                  </a:cubicBezTo>
                  <a:lnTo>
                    <a:pt x="6038" y="21554"/>
                  </a:lnTo>
                  <a:cubicBezTo>
                    <a:pt x="6105" y="21253"/>
                    <a:pt x="6005" y="20953"/>
                    <a:pt x="5772" y="20753"/>
                  </a:cubicBezTo>
                  <a:cubicBezTo>
                    <a:pt x="5638" y="20620"/>
                    <a:pt x="5538" y="20520"/>
                    <a:pt x="5405" y="20353"/>
                  </a:cubicBezTo>
                  <a:cubicBezTo>
                    <a:pt x="5323" y="20231"/>
                    <a:pt x="5167" y="20158"/>
                    <a:pt x="5005" y="20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698;p75">
              <a:extLst>
                <a:ext uri="{FF2B5EF4-FFF2-40B4-BE49-F238E27FC236}">
                  <a16:creationId xmlns:a16="http://schemas.microsoft.com/office/drawing/2014/main" id="{26C0721F-8678-024A-BFEC-A072F0992CB0}"/>
                </a:ext>
              </a:extLst>
            </p:cNvPr>
            <p:cNvSpPr/>
            <p:nvPr/>
          </p:nvSpPr>
          <p:spPr>
            <a:xfrm>
              <a:off x="3412600" y="825925"/>
              <a:ext cx="464525" cy="612250"/>
            </a:xfrm>
            <a:custGeom>
              <a:avLst/>
              <a:gdLst/>
              <a:ahLst/>
              <a:cxnLst/>
              <a:rect l="l" t="t" r="r" b="b"/>
              <a:pathLst>
                <a:path w="18581" h="24490" extrusionOk="0">
                  <a:moveTo>
                    <a:pt x="15717" y="1275"/>
                  </a:moveTo>
                  <a:lnTo>
                    <a:pt x="15779" y="1306"/>
                  </a:lnTo>
                  <a:cubicBezTo>
                    <a:pt x="15760" y="1287"/>
                    <a:pt x="15741" y="1279"/>
                    <a:pt x="15717" y="1275"/>
                  </a:cubicBezTo>
                  <a:close/>
                  <a:moveTo>
                    <a:pt x="18532" y="4184"/>
                  </a:moveTo>
                  <a:lnTo>
                    <a:pt x="18581" y="4208"/>
                  </a:lnTo>
                  <a:cubicBezTo>
                    <a:pt x="18565" y="4198"/>
                    <a:pt x="18549" y="4190"/>
                    <a:pt x="18532" y="4184"/>
                  </a:cubicBezTo>
                  <a:close/>
                  <a:moveTo>
                    <a:pt x="12166" y="1"/>
                  </a:moveTo>
                  <a:cubicBezTo>
                    <a:pt x="11893" y="1"/>
                    <a:pt x="11631" y="161"/>
                    <a:pt x="11509" y="405"/>
                  </a:cubicBezTo>
                  <a:lnTo>
                    <a:pt x="10475" y="2773"/>
                  </a:lnTo>
                  <a:cubicBezTo>
                    <a:pt x="10408" y="2907"/>
                    <a:pt x="10308" y="3007"/>
                    <a:pt x="10208" y="3107"/>
                  </a:cubicBezTo>
                  <a:cubicBezTo>
                    <a:pt x="10141" y="3174"/>
                    <a:pt x="10075" y="3207"/>
                    <a:pt x="10008" y="3274"/>
                  </a:cubicBezTo>
                  <a:lnTo>
                    <a:pt x="10475" y="4508"/>
                  </a:lnTo>
                  <a:cubicBezTo>
                    <a:pt x="10545" y="4695"/>
                    <a:pt x="10714" y="4800"/>
                    <a:pt x="10889" y="4800"/>
                  </a:cubicBezTo>
                  <a:cubicBezTo>
                    <a:pt x="10963" y="4800"/>
                    <a:pt x="11039" y="4781"/>
                    <a:pt x="11109" y="4742"/>
                  </a:cubicBezTo>
                  <a:cubicBezTo>
                    <a:pt x="11342" y="4641"/>
                    <a:pt x="11609" y="4541"/>
                    <a:pt x="11876" y="4441"/>
                  </a:cubicBezTo>
                  <a:cubicBezTo>
                    <a:pt x="12043" y="4375"/>
                    <a:pt x="12210" y="4275"/>
                    <a:pt x="12343" y="4174"/>
                  </a:cubicBezTo>
                  <a:cubicBezTo>
                    <a:pt x="12443" y="4074"/>
                    <a:pt x="12510" y="3974"/>
                    <a:pt x="12576" y="3841"/>
                  </a:cubicBezTo>
                  <a:lnTo>
                    <a:pt x="13644" y="1439"/>
                  </a:lnTo>
                  <a:cubicBezTo>
                    <a:pt x="13777" y="1172"/>
                    <a:pt x="14044" y="1039"/>
                    <a:pt x="14344" y="1039"/>
                  </a:cubicBezTo>
                  <a:lnTo>
                    <a:pt x="15645" y="1272"/>
                  </a:lnTo>
                  <a:cubicBezTo>
                    <a:pt x="15675" y="1272"/>
                    <a:pt x="15697" y="1272"/>
                    <a:pt x="15717" y="1275"/>
                  </a:cubicBezTo>
                  <a:lnTo>
                    <a:pt x="15717" y="1275"/>
                  </a:lnTo>
                  <a:lnTo>
                    <a:pt x="13677" y="272"/>
                  </a:lnTo>
                  <a:cubicBezTo>
                    <a:pt x="13644" y="238"/>
                    <a:pt x="13577" y="205"/>
                    <a:pt x="13544" y="205"/>
                  </a:cubicBezTo>
                  <a:lnTo>
                    <a:pt x="12243" y="5"/>
                  </a:lnTo>
                  <a:cubicBezTo>
                    <a:pt x="12217" y="2"/>
                    <a:pt x="12192" y="1"/>
                    <a:pt x="12166" y="1"/>
                  </a:cubicBezTo>
                  <a:close/>
                  <a:moveTo>
                    <a:pt x="16339" y="3139"/>
                  </a:moveTo>
                  <a:cubicBezTo>
                    <a:pt x="16255" y="3139"/>
                    <a:pt x="16177" y="3176"/>
                    <a:pt x="16112" y="3240"/>
                  </a:cubicBezTo>
                  <a:lnTo>
                    <a:pt x="15412" y="3741"/>
                  </a:lnTo>
                  <a:lnTo>
                    <a:pt x="15278" y="4208"/>
                  </a:lnTo>
                  <a:cubicBezTo>
                    <a:pt x="15212" y="4508"/>
                    <a:pt x="15312" y="4808"/>
                    <a:pt x="15545" y="5008"/>
                  </a:cubicBezTo>
                  <a:cubicBezTo>
                    <a:pt x="15679" y="5142"/>
                    <a:pt x="15779" y="5275"/>
                    <a:pt x="15912" y="5409"/>
                  </a:cubicBezTo>
                  <a:cubicBezTo>
                    <a:pt x="16014" y="5531"/>
                    <a:pt x="16165" y="5603"/>
                    <a:pt x="16321" y="5603"/>
                  </a:cubicBezTo>
                  <a:cubicBezTo>
                    <a:pt x="16421" y="5603"/>
                    <a:pt x="16522" y="5574"/>
                    <a:pt x="16613" y="5509"/>
                  </a:cubicBezTo>
                  <a:lnTo>
                    <a:pt x="18247" y="4275"/>
                  </a:lnTo>
                  <a:cubicBezTo>
                    <a:pt x="18312" y="4210"/>
                    <a:pt x="18390" y="4173"/>
                    <a:pt x="18465" y="4173"/>
                  </a:cubicBezTo>
                  <a:cubicBezTo>
                    <a:pt x="18488" y="4173"/>
                    <a:pt x="18510" y="4177"/>
                    <a:pt x="18532" y="4184"/>
                  </a:cubicBezTo>
                  <a:lnTo>
                    <a:pt x="18532" y="4184"/>
                  </a:lnTo>
                  <a:lnTo>
                    <a:pt x="16479" y="3174"/>
                  </a:lnTo>
                  <a:cubicBezTo>
                    <a:pt x="16432" y="3150"/>
                    <a:pt x="16385" y="3139"/>
                    <a:pt x="16339" y="3139"/>
                  </a:cubicBezTo>
                  <a:close/>
                  <a:moveTo>
                    <a:pt x="12200" y="7784"/>
                  </a:moveTo>
                  <a:cubicBezTo>
                    <a:pt x="12084" y="7784"/>
                    <a:pt x="11965" y="7793"/>
                    <a:pt x="11843" y="7810"/>
                  </a:cubicBezTo>
                  <a:cubicBezTo>
                    <a:pt x="11976" y="8044"/>
                    <a:pt x="12076" y="8311"/>
                    <a:pt x="12143" y="8611"/>
                  </a:cubicBezTo>
                  <a:cubicBezTo>
                    <a:pt x="12677" y="10779"/>
                    <a:pt x="11476" y="13982"/>
                    <a:pt x="9474" y="15783"/>
                  </a:cubicBezTo>
                  <a:cubicBezTo>
                    <a:pt x="8907" y="16350"/>
                    <a:pt x="8173" y="16750"/>
                    <a:pt x="7373" y="16917"/>
                  </a:cubicBezTo>
                  <a:cubicBezTo>
                    <a:pt x="7752" y="17609"/>
                    <a:pt x="8376" y="17968"/>
                    <a:pt x="9115" y="17968"/>
                  </a:cubicBezTo>
                  <a:cubicBezTo>
                    <a:pt x="9871" y="17968"/>
                    <a:pt x="10749" y="17593"/>
                    <a:pt x="11609" y="16817"/>
                  </a:cubicBezTo>
                  <a:cubicBezTo>
                    <a:pt x="13611" y="15049"/>
                    <a:pt x="14778" y="11813"/>
                    <a:pt x="14244" y="9645"/>
                  </a:cubicBezTo>
                  <a:cubicBezTo>
                    <a:pt x="13946" y="8421"/>
                    <a:pt x="13192" y="7784"/>
                    <a:pt x="12200" y="7784"/>
                  </a:cubicBezTo>
                  <a:close/>
                  <a:moveTo>
                    <a:pt x="7506" y="1806"/>
                  </a:moveTo>
                  <a:cubicBezTo>
                    <a:pt x="7406" y="1806"/>
                    <a:pt x="7339" y="1839"/>
                    <a:pt x="7273" y="1906"/>
                  </a:cubicBezTo>
                  <a:lnTo>
                    <a:pt x="5438" y="3574"/>
                  </a:lnTo>
                  <a:cubicBezTo>
                    <a:pt x="5405" y="3607"/>
                    <a:pt x="5371" y="3641"/>
                    <a:pt x="5371" y="3674"/>
                  </a:cubicBezTo>
                  <a:cubicBezTo>
                    <a:pt x="5338" y="3674"/>
                    <a:pt x="5338" y="3707"/>
                    <a:pt x="5305" y="3707"/>
                  </a:cubicBezTo>
                  <a:cubicBezTo>
                    <a:pt x="5238" y="3808"/>
                    <a:pt x="5205" y="3908"/>
                    <a:pt x="5171" y="4041"/>
                  </a:cubicBezTo>
                  <a:cubicBezTo>
                    <a:pt x="5171" y="4041"/>
                    <a:pt x="5171" y="4074"/>
                    <a:pt x="5171" y="4108"/>
                  </a:cubicBezTo>
                  <a:cubicBezTo>
                    <a:pt x="5138" y="4208"/>
                    <a:pt x="5138" y="4308"/>
                    <a:pt x="5138" y="4441"/>
                  </a:cubicBezTo>
                  <a:lnTo>
                    <a:pt x="5371" y="6243"/>
                  </a:lnTo>
                  <a:cubicBezTo>
                    <a:pt x="5405" y="6576"/>
                    <a:pt x="5305" y="6910"/>
                    <a:pt x="5138" y="7177"/>
                  </a:cubicBezTo>
                  <a:cubicBezTo>
                    <a:pt x="4838" y="7577"/>
                    <a:pt x="4571" y="7977"/>
                    <a:pt x="4304" y="8411"/>
                  </a:cubicBezTo>
                  <a:cubicBezTo>
                    <a:pt x="4204" y="8578"/>
                    <a:pt x="4070" y="8711"/>
                    <a:pt x="3870" y="8778"/>
                  </a:cubicBezTo>
                  <a:cubicBezTo>
                    <a:pt x="3837" y="8811"/>
                    <a:pt x="3770" y="8811"/>
                    <a:pt x="3703" y="8844"/>
                  </a:cubicBezTo>
                  <a:lnTo>
                    <a:pt x="3637" y="8844"/>
                  </a:lnTo>
                  <a:cubicBezTo>
                    <a:pt x="3620" y="8861"/>
                    <a:pt x="3603" y="8870"/>
                    <a:pt x="3587" y="8870"/>
                  </a:cubicBezTo>
                  <a:cubicBezTo>
                    <a:pt x="3570" y="8870"/>
                    <a:pt x="3553" y="8861"/>
                    <a:pt x="3537" y="8844"/>
                  </a:cubicBezTo>
                  <a:lnTo>
                    <a:pt x="2269" y="8878"/>
                  </a:lnTo>
                  <a:lnTo>
                    <a:pt x="2136" y="8878"/>
                  </a:lnTo>
                  <a:lnTo>
                    <a:pt x="2069" y="8911"/>
                  </a:lnTo>
                  <a:cubicBezTo>
                    <a:pt x="2036" y="8911"/>
                    <a:pt x="2002" y="8945"/>
                    <a:pt x="1969" y="8945"/>
                  </a:cubicBezTo>
                  <a:cubicBezTo>
                    <a:pt x="1902" y="8978"/>
                    <a:pt x="1835" y="9011"/>
                    <a:pt x="1802" y="9078"/>
                  </a:cubicBezTo>
                  <a:cubicBezTo>
                    <a:pt x="1702" y="9145"/>
                    <a:pt x="1635" y="9245"/>
                    <a:pt x="1602" y="9345"/>
                  </a:cubicBezTo>
                  <a:lnTo>
                    <a:pt x="601" y="12047"/>
                  </a:lnTo>
                  <a:cubicBezTo>
                    <a:pt x="535" y="12280"/>
                    <a:pt x="635" y="12547"/>
                    <a:pt x="835" y="12647"/>
                  </a:cubicBezTo>
                  <a:lnTo>
                    <a:pt x="2269" y="13348"/>
                  </a:lnTo>
                  <a:cubicBezTo>
                    <a:pt x="2336" y="13481"/>
                    <a:pt x="2336" y="13581"/>
                    <a:pt x="2336" y="13715"/>
                  </a:cubicBezTo>
                  <a:cubicBezTo>
                    <a:pt x="2269" y="14148"/>
                    <a:pt x="2236" y="14549"/>
                    <a:pt x="2202" y="14982"/>
                  </a:cubicBezTo>
                  <a:cubicBezTo>
                    <a:pt x="2169" y="15282"/>
                    <a:pt x="2036" y="15583"/>
                    <a:pt x="1835" y="15850"/>
                  </a:cubicBezTo>
                  <a:lnTo>
                    <a:pt x="234" y="17517"/>
                  </a:lnTo>
                  <a:cubicBezTo>
                    <a:pt x="201" y="17551"/>
                    <a:pt x="201" y="17584"/>
                    <a:pt x="168" y="17617"/>
                  </a:cubicBezTo>
                  <a:cubicBezTo>
                    <a:pt x="134" y="17651"/>
                    <a:pt x="134" y="17684"/>
                    <a:pt x="101" y="17718"/>
                  </a:cubicBezTo>
                  <a:cubicBezTo>
                    <a:pt x="1" y="17918"/>
                    <a:pt x="1" y="18151"/>
                    <a:pt x="34" y="18351"/>
                  </a:cubicBezTo>
                  <a:lnTo>
                    <a:pt x="468" y="20219"/>
                  </a:lnTo>
                  <a:cubicBezTo>
                    <a:pt x="501" y="20319"/>
                    <a:pt x="568" y="20386"/>
                    <a:pt x="635" y="20453"/>
                  </a:cubicBezTo>
                  <a:lnTo>
                    <a:pt x="2736" y="21487"/>
                  </a:lnTo>
                  <a:cubicBezTo>
                    <a:pt x="2669" y="21420"/>
                    <a:pt x="2603" y="21353"/>
                    <a:pt x="2603" y="21253"/>
                  </a:cubicBezTo>
                  <a:lnTo>
                    <a:pt x="2102" y="19452"/>
                  </a:lnTo>
                  <a:cubicBezTo>
                    <a:pt x="2069" y="19319"/>
                    <a:pt x="2069" y="19185"/>
                    <a:pt x="2102" y="19085"/>
                  </a:cubicBezTo>
                  <a:cubicBezTo>
                    <a:pt x="2136" y="18885"/>
                    <a:pt x="2202" y="18718"/>
                    <a:pt x="2336" y="18585"/>
                  </a:cubicBezTo>
                  <a:lnTo>
                    <a:pt x="3937" y="16917"/>
                  </a:lnTo>
                  <a:cubicBezTo>
                    <a:pt x="4137" y="16650"/>
                    <a:pt x="4271" y="16350"/>
                    <a:pt x="4304" y="16016"/>
                  </a:cubicBezTo>
                  <a:cubicBezTo>
                    <a:pt x="4304" y="15616"/>
                    <a:pt x="4337" y="15182"/>
                    <a:pt x="4437" y="14782"/>
                  </a:cubicBezTo>
                  <a:cubicBezTo>
                    <a:pt x="4471" y="14482"/>
                    <a:pt x="4304" y="14215"/>
                    <a:pt x="4037" y="14115"/>
                  </a:cubicBezTo>
                  <a:lnTo>
                    <a:pt x="3003" y="13748"/>
                  </a:lnTo>
                  <a:cubicBezTo>
                    <a:pt x="2736" y="13648"/>
                    <a:pt x="2603" y="13348"/>
                    <a:pt x="2703" y="13114"/>
                  </a:cubicBezTo>
                  <a:lnTo>
                    <a:pt x="3703" y="10412"/>
                  </a:lnTo>
                  <a:cubicBezTo>
                    <a:pt x="3737" y="10312"/>
                    <a:pt x="3804" y="10212"/>
                    <a:pt x="3870" y="10145"/>
                  </a:cubicBezTo>
                  <a:cubicBezTo>
                    <a:pt x="4004" y="10012"/>
                    <a:pt x="4170" y="9912"/>
                    <a:pt x="4371" y="9912"/>
                  </a:cubicBezTo>
                  <a:lnTo>
                    <a:pt x="5605" y="9879"/>
                  </a:lnTo>
                  <a:cubicBezTo>
                    <a:pt x="5738" y="9879"/>
                    <a:pt x="5872" y="9845"/>
                    <a:pt x="5972" y="9812"/>
                  </a:cubicBezTo>
                  <a:cubicBezTo>
                    <a:pt x="6139" y="9712"/>
                    <a:pt x="6305" y="9578"/>
                    <a:pt x="6405" y="9445"/>
                  </a:cubicBezTo>
                  <a:cubicBezTo>
                    <a:pt x="6639" y="9011"/>
                    <a:pt x="6939" y="8611"/>
                    <a:pt x="7239" y="8177"/>
                  </a:cubicBezTo>
                  <a:cubicBezTo>
                    <a:pt x="7406" y="7910"/>
                    <a:pt x="7506" y="7610"/>
                    <a:pt x="7473" y="7277"/>
                  </a:cubicBezTo>
                  <a:lnTo>
                    <a:pt x="7239" y="5442"/>
                  </a:lnTo>
                  <a:cubicBezTo>
                    <a:pt x="7206" y="5342"/>
                    <a:pt x="7239" y="5242"/>
                    <a:pt x="7273" y="5142"/>
                  </a:cubicBezTo>
                  <a:cubicBezTo>
                    <a:pt x="7306" y="4942"/>
                    <a:pt x="7406" y="4742"/>
                    <a:pt x="7540" y="4608"/>
                  </a:cubicBezTo>
                  <a:lnTo>
                    <a:pt x="9374" y="2940"/>
                  </a:lnTo>
                  <a:cubicBezTo>
                    <a:pt x="9449" y="2865"/>
                    <a:pt x="9562" y="2828"/>
                    <a:pt x="9670" y="2828"/>
                  </a:cubicBezTo>
                  <a:cubicBezTo>
                    <a:pt x="9706" y="2828"/>
                    <a:pt x="9741" y="2832"/>
                    <a:pt x="9774" y="2840"/>
                  </a:cubicBezTo>
                  <a:lnTo>
                    <a:pt x="7640" y="1839"/>
                  </a:lnTo>
                  <a:cubicBezTo>
                    <a:pt x="7606" y="1806"/>
                    <a:pt x="7540" y="1806"/>
                    <a:pt x="7506" y="1806"/>
                  </a:cubicBezTo>
                  <a:close/>
                  <a:moveTo>
                    <a:pt x="10464" y="20980"/>
                  </a:moveTo>
                  <a:cubicBezTo>
                    <a:pt x="10389" y="20980"/>
                    <a:pt x="10312" y="21003"/>
                    <a:pt x="10241" y="21053"/>
                  </a:cubicBezTo>
                  <a:cubicBezTo>
                    <a:pt x="9975" y="21187"/>
                    <a:pt x="9708" y="21287"/>
                    <a:pt x="9441" y="21353"/>
                  </a:cubicBezTo>
                  <a:cubicBezTo>
                    <a:pt x="9374" y="21387"/>
                    <a:pt x="9274" y="21420"/>
                    <a:pt x="9207" y="21487"/>
                  </a:cubicBezTo>
                  <a:lnTo>
                    <a:pt x="9274" y="21654"/>
                  </a:lnTo>
                  <a:cubicBezTo>
                    <a:pt x="9307" y="21754"/>
                    <a:pt x="9374" y="21854"/>
                    <a:pt x="9474" y="21887"/>
                  </a:cubicBezTo>
                  <a:lnTo>
                    <a:pt x="11509" y="22888"/>
                  </a:lnTo>
                  <a:cubicBezTo>
                    <a:pt x="11442" y="22855"/>
                    <a:pt x="11409" y="22788"/>
                    <a:pt x="11376" y="22721"/>
                  </a:cubicBezTo>
                  <a:lnTo>
                    <a:pt x="10842" y="21287"/>
                  </a:lnTo>
                  <a:cubicBezTo>
                    <a:pt x="10795" y="21101"/>
                    <a:pt x="10636" y="20980"/>
                    <a:pt x="10464" y="20980"/>
                  </a:cubicBezTo>
                  <a:close/>
                  <a:moveTo>
                    <a:pt x="5005" y="20158"/>
                  </a:moveTo>
                  <a:cubicBezTo>
                    <a:pt x="4901" y="20158"/>
                    <a:pt x="4795" y="20188"/>
                    <a:pt x="4704" y="20253"/>
                  </a:cubicBezTo>
                  <a:lnTo>
                    <a:pt x="3770" y="20953"/>
                  </a:lnTo>
                  <a:lnTo>
                    <a:pt x="3203" y="22921"/>
                  </a:lnTo>
                  <a:cubicBezTo>
                    <a:pt x="3136" y="23121"/>
                    <a:pt x="3236" y="23355"/>
                    <a:pt x="3403" y="23455"/>
                  </a:cubicBezTo>
                  <a:lnTo>
                    <a:pt x="5538" y="24489"/>
                  </a:lnTo>
                  <a:cubicBezTo>
                    <a:pt x="5338" y="24389"/>
                    <a:pt x="5238" y="24189"/>
                    <a:pt x="5305" y="23989"/>
                  </a:cubicBezTo>
                  <a:lnTo>
                    <a:pt x="6038" y="21554"/>
                  </a:lnTo>
                  <a:cubicBezTo>
                    <a:pt x="6105" y="21253"/>
                    <a:pt x="6005" y="20953"/>
                    <a:pt x="5772" y="20753"/>
                  </a:cubicBezTo>
                  <a:cubicBezTo>
                    <a:pt x="5638" y="20620"/>
                    <a:pt x="5538" y="20520"/>
                    <a:pt x="5405" y="20353"/>
                  </a:cubicBezTo>
                  <a:cubicBezTo>
                    <a:pt x="5323" y="20231"/>
                    <a:pt x="5167" y="20158"/>
                    <a:pt x="5005" y="20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699;p75">
              <a:extLst>
                <a:ext uri="{FF2B5EF4-FFF2-40B4-BE49-F238E27FC236}">
                  <a16:creationId xmlns:a16="http://schemas.microsoft.com/office/drawing/2014/main" id="{4B5CFFE9-0120-1D4D-B11A-5A913CCA7C43}"/>
                </a:ext>
              </a:extLst>
            </p:cNvPr>
            <p:cNvSpPr/>
            <p:nvPr/>
          </p:nvSpPr>
          <p:spPr>
            <a:xfrm>
              <a:off x="3412600" y="1223825"/>
              <a:ext cx="98425" cy="80075"/>
            </a:xfrm>
            <a:custGeom>
              <a:avLst/>
              <a:gdLst/>
              <a:ahLst/>
              <a:cxnLst/>
              <a:rect l="l" t="t" r="r" b="b"/>
              <a:pathLst>
                <a:path w="3937" h="3203" extrusionOk="0">
                  <a:moveTo>
                    <a:pt x="1802" y="0"/>
                  </a:moveTo>
                  <a:lnTo>
                    <a:pt x="201" y="1668"/>
                  </a:lnTo>
                  <a:cubicBezTo>
                    <a:pt x="168" y="1701"/>
                    <a:pt x="168" y="1735"/>
                    <a:pt x="134" y="1768"/>
                  </a:cubicBezTo>
                  <a:cubicBezTo>
                    <a:pt x="101" y="1802"/>
                    <a:pt x="101" y="1835"/>
                    <a:pt x="68" y="1868"/>
                  </a:cubicBezTo>
                  <a:cubicBezTo>
                    <a:pt x="34" y="1968"/>
                    <a:pt x="1" y="2068"/>
                    <a:pt x="1" y="2168"/>
                  </a:cubicBezTo>
                  <a:lnTo>
                    <a:pt x="2102" y="3203"/>
                  </a:lnTo>
                  <a:cubicBezTo>
                    <a:pt x="2136" y="3002"/>
                    <a:pt x="2202" y="2836"/>
                    <a:pt x="2336" y="2702"/>
                  </a:cubicBezTo>
                  <a:lnTo>
                    <a:pt x="3937" y="10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700;p75">
              <a:extLst>
                <a:ext uri="{FF2B5EF4-FFF2-40B4-BE49-F238E27FC236}">
                  <a16:creationId xmlns:a16="http://schemas.microsoft.com/office/drawing/2014/main" id="{15F16321-C8F3-8D44-A074-7FCEB67E9221}"/>
                </a:ext>
              </a:extLst>
            </p:cNvPr>
            <p:cNvSpPr/>
            <p:nvPr/>
          </p:nvSpPr>
          <p:spPr>
            <a:xfrm>
              <a:off x="3456800" y="1045350"/>
              <a:ext cx="105950" cy="33400"/>
            </a:xfrm>
            <a:custGeom>
              <a:avLst/>
              <a:gdLst/>
              <a:ahLst/>
              <a:cxnLst/>
              <a:rect l="l" t="t" r="r" b="b"/>
              <a:pathLst>
                <a:path w="4238" h="1336" extrusionOk="0">
                  <a:moveTo>
                    <a:pt x="2102" y="1"/>
                  </a:moveTo>
                  <a:lnTo>
                    <a:pt x="1935" y="67"/>
                  </a:lnTo>
                  <a:lnTo>
                    <a:pt x="1869" y="67"/>
                  </a:lnTo>
                  <a:cubicBezTo>
                    <a:pt x="1852" y="84"/>
                    <a:pt x="1835" y="93"/>
                    <a:pt x="1819" y="93"/>
                  </a:cubicBezTo>
                  <a:cubicBezTo>
                    <a:pt x="1802" y="93"/>
                    <a:pt x="1785" y="84"/>
                    <a:pt x="1769" y="67"/>
                  </a:cubicBezTo>
                  <a:lnTo>
                    <a:pt x="501" y="101"/>
                  </a:lnTo>
                  <a:lnTo>
                    <a:pt x="368" y="101"/>
                  </a:lnTo>
                  <a:lnTo>
                    <a:pt x="268" y="134"/>
                  </a:lnTo>
                  <a:cubicBezTo>
                    <a:pt x="234" y="134"/>
                    <a:pt x="201" y="168"/>
                    <a:pt x="201" y="168"/>
                  </a:cubicBezTo>
                  <a:cubicBezTo>
                    <a:pt x="134" y="201"/>
                    <a:pt x="67" y="234"/>
                    <a:pt x="1" y="301"/>
                  </a:cubicBezTo>
                  <a:lnTo>
                    <a:pt x="2136" y="1335"/>
                  </a:lnTo>
                  <a:cubicBezTo>
                    <a:pt x="2269" y="1202"/>
                    <a:pt x="2436" y="1135"/>
                    <a:pt x="2636" y="1135"/>
                  </a:cubicBezTo>
                  <a:lnTo>
                    <a:pt x="3870" y="1102"/>
                  </a:lnTo>
                  <a:cubicBezTo>
                    <a:pt x="4004" y="1102"/>
                    <a:pt x="4104" y="1068"/>
                    <a:pt x="4237" y="1001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701;p75">
              <a:extLst>
                <a:ext uri="{FF2B5EF4-FFF2-40B4-BE49-F238E27FC236}">
                  <a16:creationId xmlns:a16="http://schemas.microsoft.com/office/drawing/2014/main" id="{D54D4148-0807-8D49-BC81-ECC94521FE18}"/>
                </a:ext>
              </a:extLst>
            </p:cNvPr>
            <p:cNvSpPr/>
            <p:nvPr/>
          </p:nvSpPr>
          <p:spPr>
            <a:xfrm>
              <a:off x="3792875" y="905175"/>
              <a:ext cx="84250" cy="61625"/>
            </a:xfrm>
            <a:custGeom>
              <a:avLst/>
              <a:gdLst/>
              <a:ahLst/>
              <a:cxnLst/>
              <a:rect l="l" t="t" r="r" b="b"/>
              <a:pathLst>
                <a:path w="3370" h="2465" extrusionOk="0">
                  <a:moveTo>
                    <a:pt x="1117" y="1"/>
                  </a:moveTo>
                  <a:cubicBezTo>
                    <a:pt x="1038" y="1"/>
                    <a:pt x="963" y="29"/>
                    <a:pt x="901" y="70"/>
                  </a:cubicBezTo>
                  <a:lnTo>
                    <a:pt x="201" y="604"/>
                  </a:lnTo>
                  <a:lnTo>
                    <a:pt x="67" y="1071"/>
                  </a:lnTo>
                  <a:cubicBezTo>
                    <a:pt x="1" y="1371"/>
                    <a:pt x="101" y="1672"/>
                    <a:pt x="334" y="1872"/>
                  </a:cubicBezTo>
                  <a:cubicBezTo>
                    <a:pt x="468" y="1972"/>
                    <a:pt x="568" y="2105"/>
                    <a:pt x="701" y="2239"/>
                  </a:cubicBezTo>
                  <a:cubicBezTo>
                    <a:pt x="805" y="2384"/>
                    <a:pt x="961" y="2465"/>
                    <a:pt x="1119" y="2465"/>
                  </a:cubicBezTo>
                  <a:cubicBezTo>
                    <a:pt x="1216" y="2465"/>
                    <a:pt x="1314" y="2435"/>
                    <a:pt x="1402" y="2372"/>
                  </a:cubicBezTo>
                  <a:lnTo>
                    <a:pt x="3036" y="1105"/>
                  </a:lnTo>
                  <a:cubicBezTo>
                    <a:pt x="3109" y="1056"/>
                    <a:pt x="3201" y="1025"/>
                    <a:pt x="3283" y="1025"/>
                  </a:cubicBezTo>
                  <a:cubicBezTo>
                    <a:pt x="3314" y="1025"/>
                    <a:pt x="3343" y="1029"/>
                    <a:pt x="3370" y="1038"/>
                  </a:cubicBezTo>
                  <a:lnTo>
                    <a:pt x="1268" y="37"/>
                  </a:lnTo>
                  <a:cubicBezTo>
                    <a:pt x="1217" y="12"/>
                    <a:pt x="1166" y="1"/>
                    <a:pt x="11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702;p75">
              <a:extLst>
                <a:ext uri="{FF2B5EF4-FFF2-40B4-BE49-F238E27FC236}">
                  <a16:creationId xmlns:a16="http://schemas.microsoft.com/office/drawing/2014/main" id="{7E69BD7E-3AAC-D14E-B598-EC08A43E5417}"/>
                </a:ext>
              </a:extLst>
            </p:cNvPr>
            <p:cNvSpPr/>
            <p:nvPr/>
          </p:nvSpPr>
          <p:spPr>
            <a:xfrm>
              <a:off x="3666950" y="825900"/>
              <a:ext cx="140125" cy="103575"/>
            </a:xfrm>
            <a:custGeom>
              <a:avLst/>
              <a:gdLst/>
              <a:ahLst/>
              <a:cxnLst/>
              <a:rect l="l" t="t" r="r" b="b"/>
              <a:pathLst>
                <a:path w="5605" h="4143" extrusionOk="0">
                  <a:moveTo>
                    <a:pt x="1946" y="1"/>
                  </a:moveTo>
                  <a:cubicBezTo>
                    <a:pt x="1683" y="1"/>
                    <a:pt x="1455" y="133"/>
                    <a:pt x="1335" y="373"/>
                  </a:cubicBezTo>
                  <a:lnTo>
                    <a:pt x="268" y="2774"/>
                  </a:lnTo>
                  <a:cubicBezTo>
                    <a:pt x="201" y="2908"/>
                    <a:pt x="101" y="3008"/>
                    <a:pt x="1" y="3108"/>
                  </a:cubicBezTo>
                  <a:lnTo>
                    <a:pt x="2136" y="4142"/>
                  </a:lnTo>
                  <a:cubicBezTo>
                    <a:pt x="2236" y="4042"/>
                    <a:pt x="2302" y="3942"/>
                    <a:pt x="2369" y="3809"/>
                  </a:cubicBezTo>
                  <a:lnTo>
                    <a:pt x="3437" y="1440"/>
                  </a:lnTo>
                  <a:cubicBezTo>
                    <a:pt x="3559" y="1196"/>
                    <a:pt x="3792" y="1036"/>
                    <a:pt x="4061" y="1036"/>
                  </a:cubicBezTo>
                  <a:cubicBezTo>
                    <a:pt x="4086" y="1036"/>
                    <a:pt x="4111" y="1037"/>
                    <a:pt x="4137" y="1040"/>
                  </a:cubicBezTo>
                  <a:lnTo>
                    <a:pt x="5471" y="1240"/>
                  </a:lnTo>
                  <a:cubicBezTo>
                    <a:pt x="5505" y="1240"/>
                    <a:pt x="5538" y="1273"/>
                    <a:pt x="5605" y="1273"/>
                  </a:cubicBezTo>
                  <a:lnTo>
                    <a:pt x="3503" y="273"/>
                  </a:lnTo>
                  <a:cubicBezTo>
                    <a:pt x="3437" y="239"/>
                    <a:pt x="3403" y="206"/>
                    <a:pt x="3336" y="206"/>
                  </a:cubicBezTo>
                  <a:lnTo>
                    <a:pt x="2036" y="6"/>
                  </a:lnTo>
                  <a:cubicBezTo>
                    <a:pt x="2005" y="2"/>
                    <a:pt x="1975" y="1"/>
                    <a:pt x="19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703;p75">
              <a:extLst>
                <a:ext uri="{FF2B5EF4-FFF2-40B4-BE49-F238E27FC236}">
                  <a16:creationId xmlns:a16="http://schemas.microsoft.com/office/drawing/2014/main" id="{AE5944D8-4F0C-CA41-A461-3578F5C82710}"/>
                </a:ext>
              </a:extLst>
            </p:cNvPr>
            <p:cNvSpPr/>
            <p:nvPr/>
          </p:nvSpPr>
          <p:spPr>
            <a:xfrm>
              <a:off x="3541025" y="870700"/>
              <a:ext cx="115125" cy="83775"/>
            </a:xfrm>
            <a:custGeom>
              <a:avLst/>
              <a:gdLst/>
              <a:ahLst/>
              <a:cxnLst/>
              <a:rect l="l" t="t" r="r" b="b"/>
              <a:pathLst>
                <a:path w="4605" h="3351" extrusionOk="0">
                  <a:moveTo>
                    <a:pt x="2378" y="0"/>
                  </a:moveTo>
                  <a:cubicBezTo>
                    <a:pt x="2362" y="0"/>
                    <a:pt x="2347" y="4"/>
                    <a:pt x="2336" y="15"/>
                  </a:cubicBezTo>
                  <a:cubicBezTo>
                    <a:pt x="2236" y="15"/>
                    <a:pt x="2169" y="48"/>
                    <a:pt x="2102" y="115"/>
                  </a:cubicBezTo>
                  <a:lnTo>
                    <a:pt x="268" y="1783"/>
                  </a:lnTo>
                  <a:cubicBezTo>
                    <a:pt x="234" y="1783"/>
                    <a:pt x="234" y="1816"/>
                    <a:pt x="201" y="1850"/>
                  </a:cubicBezTo>
                  <a:cubicBezTo>
                    <a:pt x="168" y="1883"/>
                    <a:pt x="168" y="1883"/>
                    <a:pt x="168" y="1916"/>
                  </a:cubicBezTo>
                  <a:cubicBezTo>
                    <a:pt x="101" y="2017"/>
                    <a:pt x="34" y="2117"/>
                    <a:pt x="1" y="2217"/>
                  </a:cubicBezTo>
                  <a:cubicBezTo>
                    <a:pt x="1" y="2250"/>
                    <a:pt x="1" y="2283"/>
                    <a:pt x="1" y="2317"/>
                  </a:cubicBezTo>
                  <a:lnTo>
                    <a:pt x="2102" y="3351"/>
                  </a:lnTo>
                  <a:cubicBezTo>
                    <a:pt x="2169" y="3151"/>
                    <a:pt x="2269" y="2951"/>
                    <a:pt x="2403" y="2817"/>
                  </a:cubicBezTo>
                  <a:lnTo>
                    <a:pt x="4237" y="1149"/>
                  </a:lnTo>
                  <a:cubicBezTo>
                    <a:pt x="4302" y="1085"/>
                    <a:pt x="4380" y="1048"/>
                    <a:pt x="4464" y="1048"/>
                  </a:cubicBezTo>
                  <a:cubicBezTo>
                    <a:pt x="4510" y="1048"/>
                    <a:pt x="4557" y="1059"/>
                    <a:pt x="4604" y="1083"/>
                  </a:cubicBezTo>
                  <a:lnTo>
                    <a:pt x="2469" y="15"/>
                  </a:lnTo>
                  <a:cubicBezTo>
                    <a:pt x="2447" y="15"/>
                    <a:pt x="2410" y="0"/>
                    <a:pt x="2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704;p75">
              <a:extLst>
                <a:ext uri="{FF2B5EF4-FFF2-40B4-BE49-F238E27FC236}">
                  <a16:creationId xmlns:a16="http://schemas.microsoft.com/office/drawing/2014/main" id="{44C84250-F3C1-7747-B62E-59B97F564A85}"/>
                </a:ext>
              </a:extLst>
            </p:cNvPr>
            <p:cNvSpPr/>
            <p:nvPr/>
          </p:nvSpPr>
          <p:spPr>
            <a:xfrm>
              <a:off x="3412600" y="1223825"/>
              <a:ext cx="98425" cy="80075"/>
            </a:xfrm>
            <a:custGeom>
              <a:avLst/>
              <a:gdLst/>
              <a:ahLst/>
              <a:cxnLst/>
              <a:rect l="l" t="t" r="r" b="b"/>
              <a:pathLst>
                <a:path w="3937" h="3203" extrusionOk="0">
                  <a:moveTo>
                    <a:pt x="1802" y="0"/>
                  </a:moveTo>
                  <a:lnTo>
                    <a:pt x="201" y="1668"/>
                  </a:lnTo>
                  <a:cubicBezTo>
                    <a:pt x="168" y="1701"/>
                    <a:pt x="168" y="1735"/>
                    <a:pt x="134" y="1768"/>
                  </a:cubicBezTo>
                  <a:cubicBezTo>
                    <a:pt x="101" y="1802"/>
                    <a:pt x="101" y="1835"/>
                    <a:pt x="68" y="1868"/>
                  </a:cubicBezTo>
                  <a:cubicBezTo>
                    <a:pt x="34" y="1968"/>
                    <a:pt x="1" y="2068"/>
                    <a:pt x="1" y="2168"/>
                  </a:cubicBezTo>
                  <a:lnTo>
                    <a:pt x="2102" y="3203"/>
                  </a:lnTo>
                  <a:cubicBezTo>
                    <a:pt x="2136" y="3002"/>
                    <a:pt x="2202" y="2836"/>
                    <a:pt x="2336" y="2702"/>
                  </a:cubicBezTo>
                  <a:lnTo>
                    <a:pt x="3937" y="10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705;p75">
              <a:extLst>
                <a:ext uri="{FF2B5EF4-FFF2-40B4-BE49-F238E27FC236}">
                  <a16:creationId xmlns:a16="http://schemas.microsoft.com/office/drawing/2014/main" id="{7C99AD1F-B77C-D042-8746-1C9763F062D3}"/>
                </a:ext>
              </a:extLst>
            </p:cNvPr>
            <p:cNvSpPr/>
            <p:nvPr/>
          </p:nvSpPr>
          <p:spPr>
            <a:xfrm>
              <a:off x="3456800" y="1045350"/>
              <a:ext cx="105950" cy="33400"/>
            </a:xfrm>
            <a:custGeom>
              <a:avLst/>
              <a:gdLst/>
              <a:ahLst/>
              <a:cxnLst/>
              <a:rect l="l" t="t" r="r" b="b"/>
              <a:pathLst>
                <a:path w="4238" h="1336" extrusionOk="0">
                  <a:moveTo>
                    <a:pt x="2102" y="1"/>
                  </a:moveTo>
                  <a:lnTo>
                    <a:pt x="1935" y="67"/>
                  </a:lnTo>
                  <a:lnTo>
                    <a:pt x="1869" y="67"/>
                  </a:lnTo>
                  <a:cubicBezTo>
                    <a:pt x="1852" y="84"/>
                    <a:pt x="1835" y="93"/>
                    <a:pt x="1819" y="93"/>
                  </a:cubicBezTo>
                  <a:cubicBezTo>
                    <a:pt x="1802" y="93"/>
                    <a:pt x="1785" y="84"/>
                    <a:pt x="1769" y="67"/>
                  </a:cubicBezTo>
                  <a:lnTo>
                    <a:pt x="501" y="101"/>
                  </a:lnTo>
                  <a:lnTo>
                    <a:pt x="368" y="101"/>
                  </a:lnTo>
                  <a:lnTo>
                    <a:pt x="268" y="134"/>
                  </a:lnTo>
                  <a:cubicBezTo>
                    <a:pt x="234" y="134"/>
                    <a:pt x="201" y="168"/>
                    <a:pt x="201" y="168"/>
                  </a:cubicBezTo>
                  <a:cubicBezTo>
                    <a:pt x="134" y="201"/>
                    <a:pt x="67" y="234"/>
                    <a:pt x="1" y="301"/>
                  </a:cubicBezTo>
                  <a:lnTo>
                    <a:pt x="2136" y="1335"/>
                  </a:lnTo>
                  <a:cubicBezTo>
                    <a:pt x="2269" y="1202"/>
                    <a:pt x="2436" y="1135"/>
                    <a:pt x="2636" y="1135"/>
                  </a:cubicBezTo>
                  <a:lnTo>
                    <a:pt x="3870" y="1102"/>
                  </a:lnTo>
                  <a:cubicBezTo>
                    <a:pt x="4004" y="1102"/>
                    <a:pt x="4104" y="1068"/>
                    <a:pt x="4237" y="1001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706;p75">
              <a:extLst>
                <a:ext uri="{FF2B5EF4-FFF2-40B4-BE49-F238E27FC236}">
                  <a16:creationId xmlns:a16="http://schemas.microsoft.com/office/drawing/2014/main" id="{72C3A1EE-15CB-564D-95C8-25B1C3BFC6EA}"/>
                </a:ext>
              </a:extLst>
            </p:cNvPr>
            <p:cNvSpPr/>
            <p:nvPr/>
          </p:nvSpPr>
          <p:spPr>
            <a:xfrm>
              <a:off x="3792875" y="905175"/>
              <a:ext cx="84250" cy="61625"/>
            </a:xfrm>
            <a:custGeom>
              <a:avLst/>
              <a:gdLst/>
              <a:ahLst/>
              <a:cxnLst/>
              <a:rect l="l" t="t" r="r" b="b"/>
              <a:pathLst>
                <a:path w="3370" h="2465" extrusionOk="0">
                  <a:moveTo>
                    <a:pt x="1117" y="1"/>
                  </a:moveTo>
                  <a:cubicBezTo>
                    <a:pt x="1038" y="1"/>
                    <a:pt x="963" y="29"/>
                    <a:pt x="901" y="70"/>
                  </a:cubicBezTo>
                  <a:lnTo>
                    <a:pt x="201" y="604"/>
                  </a:lnTo>
                  <a:lnTo>
                    <a:pt x="67" y="1071"/>
                  </a:lnTo>
                  <a:cubicBezTo>
                    <a:pt x="1" y="1371"/>
                    <a:pt x="101" y="1672"/>
                    <a:pt x="334" y="1872"/>
                  </a:cubicBezTo>
                  <a:cubicBezTo>
                    <a:pt x="468" y="1972"/>
                    <a:pt x="568" y="2105"/>
                    <a:pt x="701" y="2239"/>
                  </a:cubicBezTo>
                  <a:cubicBezTo>
                    <a:pt x="805" y="2384"/>
                    <a:pt x="961" y="2465"/>
                    <a:pt x="1119" y="2465"/>
                  </a:cubicBezTo>
                  <a:cubicBezTo>
                    <a:pt x="1216" y="2465"/>
                    <a:pt x="1314" y="2435"/>
                    <a:pt x="1402" y="2372"/>
                  </a:cubicBezTo>
                  <a:lnTo>
                    <a:pt x="3036" y="1105"/>
                  </a:lnTo>
                  <a:cubicBezTo>
                    <a:pt x="3109" y="1056"/>
                    <a:pt x="3201" y="1025"/>
                    <a:pt x="3283" y="1025"/>
                  </a:cubicBezTo>
                  <a:cubicBezTo>
                    <a:pt x="3314" y="1025"/>
                    <a:pt x="3343" y="1029"/>
                    <a:pt x="3370" y="1038"/>
                  </a:cubicBezTo>
                  <a:lnTo>
                    <a:pt x="1268" y="37"/>
                  </a:lnTo>
                  <a:cubicBezTo>
                    <a:pt x="1217" y="12"/>
                    <a:pt x="1166" y="1"/>
                    <a:pt x="1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707;p75">
              <a:extLst>
                <a:ext uri="{FF2B5EF4-FFF2-40B4-BE49-F238E27FC236}">
                  <a16:creationId xmlns:a16="http://schemas.microsoft.com/office/drawing/2014/main" id="{2540C7D8-44CE-CC42-B8EE-35B973631F6C}"/>
                </a:ext>
              </a:extLst>
            </p:cNvPr>
            <p:cNvSpPr/>
            <p:nvPr/>
          </p:nvSpPr>
          <p:spPr>
            <a:xfrm>
              <a:off x="3666950" y="825900"/>
              <a:ext cx="140125" cy="103575"/>
            </a:xfrm>
            <a:custGeom>
              <a:avLst/>
              <a:gdLst/>
              <a:ahLst/>
              <a:cxnLst/>
              <a:rect l="l" t="t" r="r" b="b"/>
              <a:pathLst>
                <a:path w="5605" h="4143" extrusionOk="0">
                  <a:moveTo>
                    <a:pt x="1946" y="1"/>
                  </a:moveTo>
                  <a:cubicBezTo>
                    <a:pt x="1683" y="1"/>
                    <a:pt x="1455" y="133"/>
                    <a:pt x="1335" y="373"/>
                  </a:cubicBezTo>
                  <a:lnTo>
                    <a:pt x="268" y="2774"/>
                  </a:lnTo>
                  <a:cubicBezTo>
                    <a:pt x="201" y="2908"/>
                    <a:pt x="101" y="3008"/>
                    <a:pt x="1" y="3108"/>
                  </a:cubicBezTo>
                  <a:lnTo>
                    <a:pt x="2136" y="4142"/>
                  </a:lnTo>
                  <a:cubicBezTo>
                    <a:pt x="2236" y="4042"/>
                    <a:pt x="2302" y="3942"/>
                    <a:pt x="2369" y="3809"/>
                  </a:cubicBezTo>
                  <a:lnTo>
                    <a:pt x="3437" y="1440"/>
                  </a:lnTo>
                  <a:cubicBezTo>
                    <a:pt x="3559" y="1196"/>
                    <a:pt x="3792" y="1036"/>
                    <a:pt x="4061" y="1036"/>
                  </a:cubicBezTo>
                  <a:cubicBezTo>
                    <a:pt x="4086" y="1036"/>
                    <a:pt x="4111" y="1037"/>
                    <a:pt x="4137" y="1040"/>
                  </a:cubicBezTo>
                  <a:lnTo>
                    <a:pt x="5471" y="1240"/>
                  </a:lnTo>
                  <a:cubicBezTo>
                    <a:pt x="5505" y="1240"/>
                    <a:pt x="5538" y="1273"/>
                    <a:pt x="5605" y="1273"/>
                  </a:cubicBezTo>
                  <a:lnTo>
                    <a:pt x="3503" y="273"/>
                  </a:lnTo>
                  <a:cubicBezTo>
                    <a:pt x="3437" y="239"/>
                    <a:pt x="3403" y="206"/>
                    <a:pt x="3336" y="206"/>
                  </a:cubicBezTo>
                  <a:lnTo>
                    <a:pt x="2036" y="6"/>
                  </a:lnTo>
                  <a:cubicBezTo>
                    <a:pt x="2005" y="2"/>
                    <a:pt x="1975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708;p75">
              <a:extLst>
                <a:ext uri="{FF2B5EF4-FFF2-40B4-BE49-F238E27FC236}">
                  <a16:creationId xmlns:a16="http://schemas.microsoft.com/office/drawing/2014/main" id="{88F67ED1-558E-7147-B8F0-82DA31694A73}"/>
                </a:ext>
              </a:extLst>
            </p:cNvPr>
            <p:cNvSpPr/>
            <p:nvPr/>
          </p:nvSpPr>
          <p:spPr>
            <a:xfrm>
              <a:off x="3541025" y="870700"/>
              <a:ext cx="115125" cy="83775"/>
            </a:xfrm>
            <a:custGeom>
              <a:avLst/>
              <a:gdLst/>
              <a:ahLst/>
              <a:cxnLst/>
              <a:rect l="l" t="t" r="r" b="b"/>
              <a:pathLst>
                <a:path w="4605" h="3351" extrusionOk="0">
                  <a:moveTo>
                    <a:pt x="2378" y="0"/>
                  </a:moveTo>
                  <a:cubicBezTo>
                    <a:pt x="2362" y="0"/>
                    <a:pt x="2347" y="4"/>
                    <a:pt x="2336" y="15"/>
                  </a:cubicBezTo>
                  <a:cubicBezTo>
                    <a:pt x="2236" y="15"/>
                    <a:pt x="2169" y="48"/>
                    <a:pt x="2102" y="115"/>
                  </a:cubicBezTo>
                  <a:lnTo>
                    <a:pt x="268" y="1783"/>
                  </a:lnTo>
                  <a:cubicBezTo>
                    <a:pt x="234" y="1783"/>
                    <a:pt x="234" y="1816"/>
                    <a:pt x="201" y="1850"/>
                  </a:cubicBezTo>
                  <a:cubicBezTo>
                    <a:pt x="168" y="1883"/>
                    <a:pt x="168" y="1883"/>
                    <a:pt x="168" y="1916"/>
                  </a:cubicBezTo>
                  <a:cubicBezTo>
                    <a:pt x="101" y="2017"/>
                    <a:pt x="34" y="2117"/>
                    <a:pt x="1" y="2217"/>
                  </a:cubicBezTo>
                  <a:cubicBezTo>
                    <a:pt x="1" y="2250"/>
                    <a:pt x="1" y="2283"/>
                    <a:pt x="1" y="2317"/>
                  </a:cubicBezTo>
                  <a:lnTo>
                    <a:pt x="2102" y="3351"/>
                  </a:lnTo>
                  <a:cubicBezTo>
                    <a:pt x="2169" y="3151"/>
                    <a:pt x="2269" y="2951"/>
                    <a:pt x="2403" y="2817"/>
                  </a:cubicBezTo>
                  <a:lnTo>
                    <a:pt x="4237" y="1149"/>
                  </a:lnTo>
                  <a:cubicBezTo>
                    <a:pt x="4302" y="1085"/>
                    <a:pt x="4380" y="1048"/>
                    <a:pt x="4464" y="1048"/>
                  </a:cubicBezTo>
                  <a:cubicBezTo>
                    <a:pt x="4510" y="1048"/>
                    <a:pt x="4557" y="1059"/>
                    <a:pt x="4604" y="1083"/>
                  </a:cubicBezTo>
                  <a:lnTo>
                    <a:pt x="2469" y="15"/>
                  </a:lnTo>
                  <a:cubicBezTo>
                    <a:pt x="2447" y="15"/>
                    <a:pt x="2410" y="0"/>
                    <a:pt x="2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709;p75">
              <a:extLst>
                <a:ext uri="{FF2B5EF4-FFF2-40B4-BE49-F238E27FC236}">
                  <a16:creationId xmlns:a16="http://schemas.microsoft.com/office/drawing/2014/main" id="{EEBE37C6-872D-EE4E-ADBF-A47D2C3703F3}"/>
                </a:ext>
              </a:extLst>
            </p:cNvPr>
            <p:cNvSpPr/>
            <p:nvPr/>
          </p:nvSpPr>
          <p:spPr>
            <a:xfrm>
              <a:off x="3463475" y="851775"/>
              <a:ext cx="430325" cy="591525"/>
            </a:xfrm>
            <a:custGeom>
              <a:avLst/>
              <a:gdLst/>
              <a:ahLst/>
              <a:cxnLst/>
              <a:rect l="l" t="t" r="r" b="b"/>
              <a:pathLst>
                <a:path w="17213" h="23661" extrusionOk="0">
                  <a:moveTo>
                    <a:pt x="10158" y="6761"/>
                  </a:moveTo>
                  <a:cubicBezTo>
                    <a:pt x="11132" y="6761"/>
                    <a:pt x="11909" y="7390"/>
                    <a:pt x="12209" y="8611"/>
                  </a:cubicBezTo>
                  <a:cubicBezTo>
                    <a:pt x="12743" y="10779"/>
                    <a:pt x="11576" y="14015"/>
                    <a:pt x="9574" y="15783"/>
                  </a:cubicBezTo>
                  <a:cubicBezTo>
                    <a:pt x="8703" y="16567"/>
                    <a:pt x="7826" y="16946"/>
                    <a:pt x="7069" y="16946"/>
                  </a:cubicBezTo>
                  <a:cubicBezTo>
                    <a:pt x="6086" y="16946"/>
                    <a:pt x="5306" y="16307"/>
                    <a:pt x="5004" y="15082"/>
                  </a:cubicBezTo>
                  <a:cubicBezTo>
                    <a:pt x="4470" y="12914"/>
                    <a:pt x="5671" y="9712"/>
                    <a:pt x="7673" y="7911"/>
                  </a:cubicBezTo>
                  <a:cubicBezTo>
                    <a:pt x="8532" y="7139"/>
                    <a:pt x="9404" y="6761"/>
                    <a:pt x="10158" y="6761"/>
                  </a:cubicBezTo>
                  <a:close/>
                  <a:moveTo>
                    <a:pt x="12233" y="1"/>
                  </a:moveTo>
                  <a:cubicBezTo>
                    <a:pt x="11960" y="1"/>
                    <a:pt x="11700" y="161"/>
                    <a:pt x="11609" y="405"/>
                  </a:cubicBezTo>
                  <a:lnTo>
                    <a:pt x="10541" y="2807"/>
                  </a:lnTo>
                  <a:cubicBezTo>
                    <a:pt x="10375" y="3074"/>
                    <a:pt x="10141" y="3274"/>
                    <a:pt x="9841" y="3407"/>
                  </a:cubicBezTo>
                  <a:cubicBezTo>
                    <a:pt x="9574" y="3474"/>
                    <a:pt x="9307" y="3574"/>
                    <a:pt x="9074" y="3708"/>
                  </a:cubicBezTo>
                  <a:cubicBezTo>
                    <a:pt x="8994" y="3747"/>
                    <a:pt x="8912" y="3766"/>
                    <a:pt x="8833" y="3766"/>
                  </a:cubicBezTo>
                  <a:cubicBezTo>
                    <a:pt x="8649" y="3766"/>
                    <a:pt x="8487" y="3661"/>
                    <a:pt x="8440" y="3474"/>
                  </a:cubicBezTo>
                  <a:lnTo>
                    <a:pt x="7906" y="2040"/>
                  </a:lnTo>
                  <a:cubicBezTo>
                    <a:pt x="7866" y="1878"/>
                    <a:pt x="7728" y="1790"/>
                    <a:pt x="7588" y="1790"/>
                  </a:cubicBezTo>
                  <a:cubicBezTo>
                    <a:pt x="7497" y="1790"/>
                    <a:pt x="7405" y="1827"/>
                    <a:pt x="7339" y="1906"/>
                  </a:cubicBezTo>
                  <a:lnTo>
                    <a:pt x="5505" y="3574"/>
                  </a:lnTo>
                  <a:cubicBezTo>
                    <a:pt x="5271" y="3774"/>
                    <a:pt x="5171" y="4108"/>
                    <a:pt x="5204" y="4408"/>
                  </a:cubicBezTo>
                  <a:lnTo>
                    <a:pt x="5438" y="6243"/>
                  </a:lnTo>
                  <a:cubicBezTo>
                    <a:pt x="5438" y="6576"/>
                    <a:pt x="5371" y="6876"/>
                    <a:pt x="5171" y="7143"/>
                  </a:cubicBezTo>
                  <a:cubicBezTo>
                    <a:pt x="4904" y="7577"/>
                    <a:pt x="4604" y="7977"/>
                    <a:pt x="4337" y="8411"/>
                  </a:cubicBezTo>
                  <a:cubicBezTo>
                    <a:pt x="4170" y="8644"/>
                    <a:pt x="3903" y="8811"/>
                    <a:pt x="3603" y="8845"/>
                  </a:cubicBezTo>
                  <a:lnTo>
                    <a:pt x="2336" y="8878"/>
                  </a:lnTo>
                  <a:cubicBezTo>
                    <a:pt x="2035" y="8878"/>
                    <a:pt x="1769" y="9078"/>
                    <a:pt x="1635" y="9345"/>
                  </a:cubicBezTo>
                  <a:lnTo>
                    <a:pt x="668" y="12047"/>
                  </a:lnTo>
                  <a:cubicBezTo>
                    <a:pt x="568" y="12314"/>
                    <a:pt x="701" y="12614"/>
                    <a:pt x="968" y="12714"/>
                  </a:cubicBezTo>
                  <a:lnTo>
                    <a:pt x="2002" y="13048"/>
                  </a:lnTo>
                  <a:cubicBezTo>
                    <a:pt x="2269" y="13181"/>
                    <a:pt x="2436" y="13448"/>
                    <a:pt x="2369" y="13748"/>
                  </a:cubicBezTo>
                  <a:cubicBezTo>
                    <a:pt x="2336" y="14148"/>
                    <a:pt x="2269" y="14549"/>
                    <a:pt x="2236" y="14982"/>
                  </a:cubicBezTo>
                  <a:cubicBezTo>
                    <a:pt x="2236" y="15316"/>
                    <a:pt x="2102" y="15616"/>
                    <a:pt x="1902" y="15850"/>
                  </a:cubicBezTo>
                  <a:lnTo>
                    <a:pt x="267" y="17517"/>
                  </a:lnTo>
                  <a:cubicBezTo>
                    <a:pt x="67" y="17751"/>
                    <a:pt x="1" y="18085"/>
                    <a:pt x="34" y="18385"/>
                  </a:cubicBezTo>
                  <a:lnTo>
                    <a:pt x="501" y="20253"/>
                  </a:lnTo>
                  <a:cubicBezTo>
                    <a:pt x="523" y="20407"/>
                    <a:pt x="661" y="20517"/>
                    <a:pt x="800" y="20517"/>
                  </a:cubicBezTo>
                  <a:cubicBezTo>
                    <a:pt x="872" y="20517"/>
                    <a:pt x="945" y="20488"/>
                    <a:pt x="1001" y="20420"/>
                  </a:cubicBezTo>
                  <a:lnTo>
                    <a:pt x="2669" y="19185"/>
                  </a:lnTo>
                  <a:cubicBezTo>
                    <a:pt x="2753" y="19116"/>
                    <a:pt x="2859" y="19081"/>
                    <a:pt x="2965" y="19081"/>
                  </a:cubicBezTo>
                  <a:cubicBezTo>
                    <a:pt x="3113" y="19081"/>
                    <a:pt x="3258" y="19149"/>
                    <a:pt x="3336" y="19285"/>
                  </a:cubicBezTo>
                  <a:cubicBezTo>
                    <a:pt x="3470" y="19419"/>
                    <a:pt x="3570" y="19552"/>
                    <a:pt x="3703" y="19686"/>
                  </a:cubicBezTo>
                  <a:cubicBezTo>
                    <a:pt x="3937" y="19886"/>
                    <a:pt x="4037" y="20186"/>
                    <a:pt x="3970" y="20486"/>
                  </a:cubicBezTo>
                  <a:lnTo>
                    <a:pt x="3236" y="22888"/>
                  </a:lnTo>
                  <a:cubicBezTo>
                    <a:pt x="3136" y="23155"/>
                    <a:pt x="3336" y="23455"/>
                    <a:pt x="3603" y="23455"/>
                  </a:cubicBezTo>
                  <a:lnTo>
                    <a:pt x="4904" y="23655"/>
                  </a:lnTo>
                  <a:cubicBezTo>
                    <a:pt x="4934" y="23659"/>
                    <a:pt x="4965" y="23660"/>
                    <a:pt x="4995" y="23660"/>
                  </a:cubicBezTo>
                  <a:cubicBezTo>
                    <a:pt x="5263" y="23660"/>
                    <a:pt x="5518" y="23528"/>
                    <a:pt x="5638" y="23288"/>
                  </a:cubicBezTo>
                  <a:lnTo>
                    <a:pt x="6672" y="20887"/>
                  </a:lnTo>
                  <a:cubicBezTo>
                    <a:pt x="6839" y="20586"/>
                    <a:pt x="7072" y="20386"/>
                    <a:pt x="7373" y="20286"/>
                  </a:cubicBezTo>
                  <a:cubicBezTo>
                    <a:pt x="7639" y="20186"/>
                    <a:pt x="7906" y="20086"/>
                    <a:pt x="8173" y="19953"/>
                  </a:cubicBezTo>
                  <a:cubicBezTo>
                    <a:pt x="8236" y="19917"/>
                    <a:pt x="8303" y="19900"/>
                    <a:pt x="8370" y="19900"/>
                  </a:cubicBezTo>
                  <a:cubicBezTo>
                    <a:pt x="8553" y="19900"/>
                    <a:pt x="8734" y="20024"/>
                    <a:pt x="8807" y="20219"/>
                  </a:cubicBezTo>
                  <a:lnTo>
                    <a:pt x="9307" y="21620"/>
                  </a:lnTo>
                  <a:cubicBezTo>
                    <a:pt x="9348" y="21782"/>
                    <a:pt x="9486" y="21870"/>
                    <a:pt x="9626" y="21870"/>
                  </a:cubicBezTo>
                  <a:cubicBezTo>
                    <a:pt x="9717" y="21870"/>
                    <a:pt x="9809" y="21833"/>
                    <a:pt x="9874" y="21754"/>
                  </a:cubicBezTo>
                  <a:lnTo>
                    <a:pt x="11709" y="20086"/>
                  </a:lnTo>
                  <a:cubicBezTo>
                    <a:pt x="11942" y="19852"/>
                    <a:pt x="12043" y="19552"/>
                    <a:pt x="12043" y="19252"/>
                  </a:cubicBezTo>
                  <a:lnTo>
                    <a:pt x="11776" y="17417"/>
                  </a:lnTo>
                  <a:cubicBezTo>
                    <a:pt x="11776" y="17117"/>
                    <a:pt x="11842" y="16784"/>
                    <a:pt x="12043" y="16517"/>
                  </a:cubicBezTo>
                  <a:cubicBezTo>
                    <a:pt x="12309" y="16083"/>
                    <a:pt x="12610" y="15683"/>
                    <a:pt x="12876" y="15249"/>
                  </a:cubicBezTo>
                  <a:cubicBezTo>
                    <a:pt x="13043" y="15016"/>
                    <a:pt x="13310" y="14849"/>
                    <a:pt x="13610" y="14816"/>
                  </a:cubicBezTo>
                  <a:lnTo>
                    <a:pt x="14878" y="14782"/>
                  </a:lnTo>
                  <a:cubicBezTo>
                    <a:pt x="15178" y="14782"/>
                    <a:pt x="15445" y="14582"/>
                    <a:pt x="15545" y="14315"/>
                  </a:cubicBezTo>
                  <a:lnTo>
                    <a:pt x="16546" y="11613"/>
                  </a:lnTo>
                  <a:cubicBezTo>
                    <a:pt x="16646" y="11346"/>
                    <a:pt x="16512" y="11046"/>
                    <a:pt x="16246" y="10979"/>
                  </a:cubicBezTo>
                  <a:lnTo>
                    <a:pt x="15211" y="10613"/>
                  </a:lnTo>
                  <a:cubicBezTo>
                    <a:pt x="14945" y="10512"/>
                    <a:pt x="14778" y="10212"/>
                    <a:pt x="14845" y="9945"/>
                  </a:cubicBezTo>
                  <a:cubicBezTo>
                    <a:pt x="14911" y="9512"/>
                    <a:pt x="14945" y="9111"/>
                    <a:pt x="14978" y="8678"/>
                  </a:cubicBezTo>
                  <a:cubicBezTo>
                    <a:pt x="14978" y="8344"/>
                    <a:pt x="15111" y="8044"/>
                    <a:pt x="15312" y="7810"/>
                  </a:cubicBezTo>
                  <a:lnTo>
                    <a:pt x="16946" y="6109"/>
                  </a:lnTo>
                  <a:cubicBezTo>
                    <a:pt x="17146" y="5876"/>
                    <a:pt x="17213" y="5576"/>
                    <a:pt x="17180" y="5275"/>
                  </a:cubicBezTo>
                  <a:lnTo>
                    <a:pt x="16713" y="3441"/>
                  </a:lnTo>
                  <a:cubicBezTo>
                    <a:pt x="16713" y="3263"/>
                    <a:pt x="16564" y="3159"/>
                    <a:pt x="16416" y="3159"/>
                  </a:cubicBezTo>
                  <a:cubicBezTo>
                    <a:pt x="16342" y="3159"/>
                    <a:pt x="16268" y="3185"/>
                    <a:pt x="16212" y="3241"/>
                  </a:cubicBezTo>
                  <a:lnTo>
                    <a:pt x="14578" y="4508"/>
                  </a:lnTo>
                  <a:cubicBezTo>
                    <a:pt x="14487" y="4573"/>
                    <a:pt x="14386" y="4603"/>
                    <a:pt x="14286" y="4603"/>
                  </a:cubicBezTo>
                  <a:cubicBezTo>
                    <a:pt x="14130" y="4603"/>
                    <a:pt x="13979" y="4530"/>
                    <a:pt x="13877" y="4408"/>
                  </a:cubicBezTo>
                  <a:cubicBezTo>
                    <a:pt x="13744" y="4241"/>
                    <a:pt x="13644" y="4108"/>
                    <a:pt x="13510" y="4008"/>
                  </a:cubicBezTo>
                  <a:cubicBezTo>
                    <a:pt x="13277" y="3808"/>
                    <a:pt x="13177" y="3507"/>
                    <a:pt x="13243" y="3207"/>
                  </a:cubicBezTo>
                  <a:lnTo>
                    <a:pt x="13977" y="772"/>
                  </a:lnTo>
                  <a:cubicBezTo>
                    <a:pt x="14077" y="505"/>
                    <a:pt x="13877" y="238"/>
                    <a:pt x="13610" y="205"/>
                  </a:cubicBezTo>
                  <a:lnTo>
                    <a:pt x="12309" y="5"/>
                  </a:lnTo>
                  <a:cubicBezTo>
                    <a:pt x="12284" y="2"/>
                    <a:pt x="12258" y="1"/>
                    <a:pt x="122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710;p75">
              <a:extLst>
                <a:ext uri="{FF2B5EF4-FFF2-40B4-BE49-F238E27FC236}">
                  <a16:creationId xmlns:a16="http://schemas.microsoft.com/office/drawing/2014/main" id="{024F8AC6-D4D4-644E-A548-292094A3A251}"/>
                </a:ext>
              </a:extLst>
            </p:cNvPr>
            <p:cNvSpPr/>
            <p:nvPr/>
          </p:nvSpPr>
          <p:spPr>
            <a:xfrm>
              <a:off x="3463475" y="851775"/>
              <a:ext cx="430325" cy="591525"/>
            </a:xfrm>
            <a:custGeom>
              <a:avLst/>
              <a:gdLst/>
              <a:ahLst/>
              <a:cxnLst/>
              <a:rect l="l" t="t" r="r" b="b"/>
              <a:pathLst>
                <a:path w="17213" h="23661" extrusionOk="0">
                  <a:moveTo>
                    <a:pt x="10158" y="6761"/>
                  </a:moveTo>
                  <a:cubicBezTo>
                    <a:pt x="11132" y="6761"/>
                    <a:pt x="11909" y="7390"/>
                    <a:pt x="12209" y="8611"/>
                  </a:cubicBezTo>
                  <a:cubicBezTo>
                    <a:pt x="12743" y="10779"/>
                    <a:pt x="11576" y="14015"/>
                    <a:pt x="9574" y="15783"/>
                  </a:cubicBezTo>
                  <a:cubicBezTo>
                    <a:pt x="8703" y="16567"/>
                    <a:pt x="7826" y="16946"/>
                    <a:pt x="7069" y="16946"/>
                  </a:cubicBezTo>
                  <a:cubicBezTo>
                    <a:pt x="6086" y="16946"/>
                    <a:pt x="5306" y="16307"/>
                    <a:pt x="5004" y="15082"/>
                  </a:cubicBezTo>
                  <a:cubicBezTo>
                    <a:pt x="4470" y="12914"/>
                    <a:pt x="5671" y="9712"/>
                    <a:pt x="7673" y="7911"/>
                  </a:cubicBezTo>
                  <a:cubicBezTo>
                    <a:pt x="8532" y="7139"/>
                    <a:pt x="9404" y="6761"/>
                    <a:pt x="10158" y="6761"/>
                  </a:cubicBezTo>
                  <a:close/>
                  <a:moveTo>
                    <a:pt x="12233" y="1"/>
                  </a:moveTo>
                  <a:cubicBezTo>
                    <a:pt x="11960" y="1"/>
                    <a:pt x="11700" y="161"/>
                    <a:pt x="11609" y="405"/>
                  </a:cubicBezTo>
                  <a:lnTo>
                    <a:pt x="10541" y="2807"/>
                  </a:lnTo>
                  <a:cubicBezTo>
                    <a:pt x="10375" y="3074"/>
                    <a:pt x="10141" y="3274"/>
                    <a:pt x="9841" y="3407"/>
                  </a:cubicBezTo>
                  <a:cubicBezTo>
                    <a:pt x="9574" y="3474"/>
                    <a:pt x="9307" y="3574"/>
                    <a:pt x="9074" y="3708"/>
                  </a:cubicBezTo>
                  <a:cubicBezTo>
                    <a:pt x="8994" y="3747"/>
                    <a:pt x="8912" y="3766"/>
                    <a:pt x="8833" y="3766"/>
                  </a:cubicBezTo>
                  <a:cubicBezTo>
                    <a:pt x="8649" y="3766"/>
                    <a:pt x="8487" y="3661"/>
                    <a:pt x="8440" y="3474"/>
                  </a:cubicBezTo>
                  <a:lnTo>
                    <a:pt x="7906" y="2040"/>
                  </a:lnTo>
                  <a:cubicBezTo>
                    <a:pt x="7866" y="1878"/>
                    <a:pt x="7728" y="1790"/>
                    <a:pt x="7588" y="1790"/>
                  </a:cubicBezTo>
                  <a:cubicBezTo>
                    <a:pt x="7497" y="1790"/>
                    <a:pt x="7405" y="1827"/>
                    <a:pt x="7339" y="1906"/>
                  </a:cubicBezTo>
                  <a:lnTo>
                    <a:pt x="5505" y="3574"/>
                  </a:lnTo>
                  <a:cubicBezTo>
                    <a:pt x="5271" y="3774"/>
                    <a:pt x="5171" y="4108"/>
                    <a:pt x="5204" y="4408"/>
                  </a:cubicBezTo>
                  <a:lnTo>
                    <a:pt x="5438" y="6243"/>
                  </a:lnTo>
                  <a:cubicBezTo>
                    <a:pt x="5438" y="6576"/>
                    <a:pt x="5371" y="6876"/>
                    <a:pt x="5171" y="7143"/>
                  </a:cubicBezTo>
                  <a:cubicBezTo>
                    <a:pt x="4904" y="7577"/>
                    <a:pt x="4604" y="7977"/>
                    <a:pt x="4337" y="8411"/>
                  </a:cubicBezTo>
                  <a:cubicBezTo>
                    <a:pt x="4170" y="8644"/>
                    <a:pt x="3903" y="8811"/>
                    <a:pt x="3603" y="8845"/>
                  </a:cubicBezTo>
                  <a:lnTo>
                    <a:pt x="2336" y="8878"/>
                  </a:lnTo>
                  <a:cubicBezTo>
                    <a:pt x="2035" y="8878"/>
                    <a:pt x="1769" y="9078"/>
                    <a:pt x="1635" y="9345"/>
                  </a:cubicBezTo>
                  <a:lnTo>
                    <a:pt x="668" y="12047"/>
                  </a:lnTo>
                  <a:cubicBezTo>
                    <a:pt x="568" y="12314"/>
                    <a:pt x="701" y="12614"/>
                    <a:pt x="968" y="12714"/>
                  </a:cubicBezTo>
                  <a:lnTo>
                    <a:pt x="2002" y="13048"/>
                  </a:lnTo>
                  <a:cubicBezTo>
                    <a:pt x="2269" y="13181"/>
                    <a:pt x="2436" y="13448"/>
                    <a:pt x="2369" y="13748"/>
                  </a:cubicBezTo>
                  <a:cubicBezTo>
                    <a:pt x="2336" y="14148"/>
                    <a:pt x="2269" y="14549"/>
                    <a:pt x="2236" y="14982"/>
                  </a:cubicBezTo>
                  <a:cubicBezTo>
                    <a:pt x="2236" y="15316"/>
                    <a:pt x="2102" y="15616"/>
                    <a:pt x="1902" y="15850"/>
                  </a:cubicBezTo>
                  <a:lnTo>
                    <a:pt x="267" y="17517"/>
                  </a:lnTo>
                  <a:cubicBezTo>
                    <a:pt x="67" y="17751"/>
                    <a:pt x="1" y="18085"/>
                    <a:pt x="34" y="18385"/>
                  </a:cubicBezTo>
                  <a:lnTo>
                    <a:pt x="501" y="20253"/>
                  </a:lnTo>
                  <a:cubicBezTo>
                    <a:pt x="523" y="20407"/>
                    <a:pt x="661" y="20517"/>
                    <a:pt x="800" y="20517"/>
                  </a:cubicBezTo>
                  <a:cubicBezTo>
                    <a:pt x="872" y="20517"/>
                    <a:pt x="945" y="20488"/>
                    <a:pt x="1001" y="20420"/>
                  </a:cubicBezTo>
                  <a:lnTo>
                    <a:pt x="2669" y="19185"/>
                  </a:lnTo>
                  <a:cubicBezTo>
                    <a:pt x="2753" y="19116"/>
                    <a:pt x="2859" y="19081"/>
                    <a:pt x="2965" y="19081"/>
                  </a:cubicBezTo>
                  <a:cubicBezTo>
                    <a:pt x="3113" y="19081"/>
                    <a:pt x="3258" y="19149"/>
                    <a:pt x="3336" y="19285"/>
                  </a:cubicBezTo>
                  <a:cubicBezTo>
                    <a:pt x="3470" y="19419"/>
                    <a:pt x="3570" y="19552"/>
                    <a:pt x="3703" y="19686"/>
                  </a:cubicBezTo>
                  <a:cubicBezTo>
                    <a:pt x="3937" y="19886"/>
                    <a:pt x="4037" y="20186"/>
                    <a:pt x="3970" y="20486"/>
                  </a:cubicBezTo>
                  <a:lnTo>
                    <a:pt x="3236" y="22888"/>
                  </a:lnTo>
                  <a:cubicBezTo>
                    <a:pt x="3136" y="23155"/>
                    <a:pt x="3336" y="23455"/>
                    <a:pt x="3603" y="23455"/>
                  </a:cubicBezTo>
                  <a:lnTo>
                    <a:pt x="4904" y="23655"/>
                  </a:lnTo>
                  <a:cubicBezTo>
                    <a:pt x="4934" y="23659"/>
                    <a:pt x="4965" y="23660"/>
                    <a:pt x="4995" y="23660"/>
                  </a:cubicBezTo>
                  <a:cubicBezTo>
                    <a:pt x="5263" y="23660"/>
                    <a:pt x="5518" y="23528"/>
                    <a:pt x="5638" y="23288"/>
                  </a:cubicBezTo>
                  <a:lnTo>
                    <a:pt x="6672" y="20887"/>
                  </a:lnTo>
                  <a:cubicBezTo>
                    <a:pt x="6839" y="20586"/>
                    <a:pt x="7072" y="20386"/>
                    <a:pt x="7373" y="20286"/>
                  </a:cubicBezTo>
                  <a:cubicBezTo>
                    <a:pt x="7639" y="20186"/>
                    <a:pt x="7906" y="20086"/>
                    <a:pt x="8173" y="19953"/>
                  </a:cubicBezTo>
                  <a:cubicBezTo>
                    <a:pt x="8236" y="19917"/>
                    <a:pt x="8303" y="19900"/>
                    <a:pt x="8370" y="19900"/>
                  </a:cubicBezTo>
                  <a:cubicBezTo>
                    <a:pt x="8553" y="19900"/>
                    <a:pt x="8734" y="20024"/>
                    <a:pt x="8807" y="20219"/>
                  </a:cubicBezTo>
                  <a:lnTo>
                    <a:pt x="9307" y="21620"/>
                  </a:lnTo>
                  <a:cubicBezTo>
                    <a:pt x="9348" y="21782"/>
                    <a:pt x="9486" y="21870"/>
                    <a:pt x="9626" y="21870"/>
                  </a:cubicBezTo>
                  <a:cubicBezTo>
                    <a:pt x="9717" y="21870"/>
                    <a:pt x="9809" y="21833"/>
                    <a:pt x="9874" y="21754"/>
                  </a:cubicBezTo>
                  <a:lnTo>
                    <a:pt x="11709" y="20086"/>
                  </a:lnTo>
                  <a:cubicBezTo>
                    <a:pt x="11942" y="19852"/>
                    <a:pt x="12043" y="19552"/>
                    <a:pt x="12043" y="19252"/>
                  </a:cubicBezTo>
                  <a:lnTo>
                    <a:pt x="11776" y="17417"/>
                  </a:lnTo>
                  <a:cubicBezTo>
                    <a:pt x="11776" y="17117"/>
                    <a:pt x="11842" y="16784"/>
                    <a:pt x="12043" y="16517"/>
                  </a:cubicBezTo>
                  <a:cubicBezTo>
                    <a:pt x="12309" y="16083"/>
                    <a:pt x="12610" y="15683"/>
                    <a:pt x="12876" y="15249"/>
                  </a:cubicBezTo>
                  <a:cubicBezTo>
                    <a:pt x="13043" y="15016"/>
                    <a:pt x="13310" y="14849"/>
                    <a:pt x="13610" y="14816"/>
                  </a:cubicBezTo>
                  <a:lnTo>
                    <a:pt x="14878" y="14782"/>
                  </a:lnTo>
                  <a:cubicBezTo>
                    <a:pt x="15178" y="14782"/>
                    <a:pt x="15445" y="14582"/>
                    <a:pt x="15545" y="14315"/>
                  </a:cubicBezTo>
                  <a:lnTo>
                    <a:pt x="16546" y="11613"/>
                  </a:lnTo>
                  <a:cubicBezTo>
                    <a:pt x="16646" y="11346"/>
                    <a:pt x="16512" y="11046"/>
                    <a:pt x="16246" y="10979"/>
                  </a:cubicBezTo>
                  <a:lnTo>
                    <a:pt x="15211" y="10613"/>
                  </a:lnTo>
                  <a:cubicBezTo>
                    <a:pt x="14945" y="10512"/>
                    <a:pt x="14778" y="10212"/>
                    <a:pt x="14845" y="9945"/>
                  </a:cubicBezTo>
                  <a:cubicBezTo>
                    <a:pt x="14911" y="9512"/>
                    <a:pt x="14945" y="9111"/>
                    <a:pt x="14978" y="8678"/>
                  </a:cubicBezTo>
                  <a:cubicBezTo>
                    <a:pt x="14978" y="8344"/>
                    <a:pt x="15111" y="8044"/>
                    <a:pt x="15312" y="7810"/>
                  </a:cubicBezTo>
                  <a:lnTo>
                    <a:pt x="16946" y="6109"/>
                  </a:lnTo>
                  <a:cubicBezTo>
                    <a:pt x="17146" y="5876"/>
                    <a:pt x="17213" y="5576"/>
                    <a:pt x="17180" y="5275"/>
                  </a:cubicBezTo>
                  <a:lnTo>
                    <a:pt x="16713" y="3441"/>
                  </a:lnTo>
                  <a:cubicBezTo>
                    <a:pt x="16713" y="3263"/>
                    <a:pt x="16564" y="3159"/>
                    <a:pt x="16416" y="3159"/>
                  </a:cubicBezTo>
                  <a:cubicBezTo>
                    <a:pt x="16342" y="3159"/>
                    <a:pt x="16268" y="3185"/>
                    <a:pt x="16212" y="3241"/>
                  </a:cubicBezTo>
                  <a:lnTo>
                    <a:pt x="14578" y="4508"/>
                  </a:lnTo>
                  <a:cubicBezTo>
                    <a:pt x="14487" y="4573"/>
                    <a:pt x="14386" y="4603"/>
                    <a:pt x="14286" y="4603"/>
                  </a:cubicBezTo>
                  <a:cubicBezTo>
                    <a:pt x="14130" y="4603"/>
                    <a:pt x="13979" y="4530"/>
                    <a:pt x="13877" y="4408"/>
                  </a:cubicBezTo>
                  <a:cubicBezTo>
                    <a:pt x="13744" y="4241"/>
                    <a:pt x="13644" y="4108"/>
                    <a:pt x="13510" y="4008"/>
                  </a:cubicBezTo>
                  <a:cubicBezTo>
                    <a:pt x="13277" y="3808"/>
                    <a:pt x="13177" y="3507"/>
                    <a:pt x="13243" y="3207"/>
                  </a:cubicBezTo>
                  <a:lnTo>
                    <a:pt x="13977" y="772"/>
                  </a:lnTo>
                  <a:cubicBezTo>
                    <a:pt x="14077" y="505"/>
                    <a:pt x="13877" y="238"/>
                    <a:pt x="13610" y="205"/>
                  </a:cubicBezTo>
                  <a:lnTo>
                    <a:pt x="12309" y="5"/>
                  </a:lnTo>
                  <a:cubicBezTo>
                    <a:pt x="12284" y="2"/>
                    <a:pt x="12258" y="1"/>
                    <a:pt x="12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711;p75">
              <a:extLst>
                <a:ext uri="{FF2B5EF4-FFF2-40B4-BE49-F238E27FC236}">
                  <a16:creationId xmlns:a16="http://schemas.microsoft.com/office/drawing/2014/main" id="{3FA1732A-45D7-EE41-A204-17635D27EFCF}"/>
                </a:ext>
              </a:extLst>
            </p:cNvPr>
            <p:cNvSpPr/>
            <p:nvPr/>
          </p:nvSpPr>
          <p:spPr>
            <a:xfrm>
              <a:off x="1833150" y="886700"/>
              <a:ext cx="1280925" cy="3282700"/>
            </a:xfrm>
            <a:custGeom>
              <a:avLst/>
              <a:gdLst/>
              <a:ahLst/>
              <a:cxnLst/>
              <a:rect l="l" t="t" r="r" b="b"/>
              <a:pathLst>
                <a:path w="51237" h="131308" extrusionOk="0">
                  <a:moveTo>
                    <a:pt x="45913" y="1"/>
                  </a:moveTo>
                  <a:cubicBezTo>
                    <a:pt x="45446" y="1"/>
                    <a:pt x="44988" y="100"/>
                    <a:pt x="44566" y="342"/>
                  </a:cubicBezTo>
                  <a:lnTo>
                    <a:pt x="2302" y="24760"/>
                  </a:lnTo>
                  <a:cubicBezTo>
                    <a:pt x="934" y="25527"/>
                    <a:pt x="67" y="26962"/>
                    <a:pt x="0" y="28529"/>
                  </a:cubicBezTo>
                  <a:lnTo>
                    <a:pt x="0" y="126800"/>
                  </a:lnTo>
                  <a:cubicBezTo>
                    <a:pt x="0" y="128367"/>
                    <a:pt x="968" y="130169"/>
                    <a:pt x="2135" y="130836"/>
                  </a:cubicBezTo>
                  <a:cubicBezTo>
                    <a:pt x="2681" y="131154"/>
                    <a:pt x="3400" y="131307"/>
                    <a:pt x="4146" y="131307"/>
                  </a:cubicBezTo>
                  <a:cubicBezTo>
                    <a:pt x="5042" y="131307"/>
                    <a:pt x="5978" y="131087"/>
                    <a:pt x="6705" y="130669"/>
                  </a:cubicBezTo>
                  <a:lnTo>
                    <a:pt x="48835" y="106352"/>
                  </a:lnTo>
                  <a:cubicBezTo>
                    <a:pt x="50236" y="105418"/>
                    <a:pt x="51137" y="103850"/>
                    <a:pt x="51237" y="102149"/>
                  </a:cubicBezTo>
                  <a:lnTo>
                    <a:pt x="51237" y="4212"/>
                  </a:lnTo>
                  <a:cubicBezTo>
                    <a:pt x="51237" y="2677"/>
                    <a:pt x="49969" y="1610"/>
                    <a:pt x="48769" y="943"/>
                  </a:cubicBezTo>
                  <a:cubicBezTo>
                    <a:pt x="47970" y="464"/>
                    <a:pt x="46923" y="1"/>
                    <a:pt x="45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712;p75">
              <a:extLst>
                <a:ext uri="{FF2B5EF4-FFF2-40B4-BE49-F238E27FC236}">
                  <a16:creationId xmlns:a16="http://schemas.microsoft.com/office/drawing/2014/main" id="{29C61A85-0D5A-824F-AFC5-658EE2F18E05}"/>
                </a:ext>
              </a:extLst>
            </p:cNvPr>
            <p:cNvSpPr/>
            <p:nvPr/>
          </p:nvSpPr>
          <p:spPr>
            <a:xfrm>
              <a:off x="1833150" y="1548225"/>
              <a:ext cx="153475" cy="2620975"/>
            </a:xfrm>
            <a:custGeom>
              <a:avLst/>
              <a:gdLst/>
              <a:ahLst/>
              <a:cxnLst/>
              <a:rect l="l" t="t" r="r" b="b"/>
              <a:pathLst>
                <a:path w="6139" h="104839" extrusionOk="0">
                  <a:moveTo>
                    <a:pt x="6138" y="104475"/>
                  </a:moveTo>
                  <a:lnTo>
                    <a:pt x="6138" y="104475"/>
                  </a:lnTo>
                  <a:cubicBezTo>
                    <a:pt x="6107" y="104487"/>
                    <a:pt x="6075" y="104499"/>
                    <a:pt x="6044" y="104510"/>
                  </a:cubicBezTo>
                  <a:lnTo>
                    <a:pt x="6044" y="104510"/>
                  </a:lnTo>
                  <a:cubicBezTo>
                    <a:pt x="6075" y="104499"/>
                    <a:pt x="6106" y="104487"/>
                    <a:pt x="6138" y="104475"/>
                  </a:cubicBezTo>
                  <a:close/>
                  <a:moveTo>
                    <a:pt x="634" y="0"/>
                  </a:moveTo>
                  <a:cubicBezTo>
                    <a:pt x="234" y="634"/>
                    <a:pt x="34" y="1334"/>
                    <a:pt x="0" y="2068"/>
                  </a:cubicBezTo>
                  <a:lnTo>
                    <a:pt x="0" y="100339"/>
                  </a:lnTo>
                  <a:cubicBezTo>
                    <a:pt x="0" y="101873"/>
                    <a:pt x="968" y="103708"/>
                    <a:pt x="2135" y="104375"/>
                  </a:cubicBezTo>
                  <a:cubicBezTo>
                    <a:pt x="2676" y="104689"/>
                    <a:pt x="3390" y="104839"/>
                    <a:pt x="4134" y="104839"/>
                  </a:cubicBezTo>
                  <a:cubicBezTo>
                    <a:pt x="4779" y="104839"/>
                    <a:pt x="5446" y="104726"/>
                    <a:pt x="6044" y="104510"/>
                  </a:cubicBezTo>
                  <a:lnTo>
                    <a:pt x="6044" y="104510"/>
                  </a:lnTo>
                  <a:cubicBezTo>
                    <a:pt x="5759" y="104611"/>
                    <a:pt x="5487" y="104660"/>
                    <a:pt x="5233" y="104660"/>
                  </a:cubicBezTo>
                  <a:cubicBezTo>
                    <a:pt x="4157" y="104660"/>
                    <a:pt x="3403" y="103787"/>
                    <a:pt x="3403" y="102307"/>
                  </a:cubicBezTo>
                  <a:lnTo>
                    <a:pt x="3403" y="5037"/>
                  </a:lnTo>
                  <a:cubicBezTo>
                    <a:pt x="3470" y="4003"/>
                    <a:pt x="3870" y="3002"/>
                    <a:pt x="4537" y="2235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713;p75">
              <a:extLst>
                <a:ext uri="{FF2B5EF4-FFF2-40B4-BE49-F238E27FC236}">
                  <a16:creationId xmlns:a16="http://schemas.microsoft.com/office/drawing/2014/main" id="{C3F08E69-A1AA-6649-A1E2-D2D603781978}"/>
                </a:ext>
              </a:extLst>
            </p:cNvPr>
            <p:cNvSpPr/>
            <p:nvPr/>
          </p:nvSpPr>
          <p:spPr>
            <a:xfrm>
              <a:off x="1849000" y="886700"/>
              <a:ext cx="1265075" cy="716575"/>
            </a:xfrm>
            <a:custGeom>
              <a:avLst/>
              <a:gdLst/>
              <a:ahLst/>
              <a:cxnLst/>
              <a:rect l="l" t="t" r="r" b="b"/>
              <a:pathLst>
                <a:path w="50603" h="28663" extrusionOk="0">
                  <a:moveTo>
                    <a:pt x="45279" y="1"/>
                  </a:moveTo>
                  <a:cubicBezTo>
                    <a:pt x="44812" y="1"/>
                    <a:pt x="44354" y="100"/>
                    <a:pt x="43932" y="342"/>
                  </a:cubicBezTo>
                  <a:lnTo>
                    <a:pt x="1435" y="24860"/>
                  </a:lnTo>
                  <a:cubicBezTo>
                    <a:pt x="834" y="25260"/>
                    <a:pt x="334" y="25827"/>
                    <a:pt x="0" y="26461"/>
                  </a:cubicBezTo>
                  <a:lnTo>
                    <a:pt x="3903" y="28663"/>
                  </a:lnTo>
                  <a:cubicBezTo>
                    <a:pt x="4203" y="28329"/>
                    <a:pt x="4537" y="28029"/>
                    <a:pt x="4937" y="27795"/>
                  </a:cubicBezTo>
                  <a:lnTo>
                    <a:pt x="48201" y="2811"/>
                  </a:lnTo>
                  <a:cubicBezTo>
                    <a:pt x="48587" y="2588"/>
                    <a:pt x="48951" y="2482"/>
                    <a:pt x="49273" y="2482"/>
                  </a:cubicBezTo>
                  <a:cubicBezTo>
                    <a:pt x="50011" y="2482"/>
                    <a:pt x="50533" y="3037"/>
                    <a:pt x="50603" y="4012"/>
                  </a:cubicBezTo>
                  <a:cubicBezTo>
                    <a:pt x="50536" y="2511"/>
                    <a:pt x="49335" y="1610"/>
                    <a:pt x="48135" y="943"/>
                  </a:cubicBezTo>
                  <a:cubicBezTo>
                    <a:pt x="47336" y="464"/>
                    <a:pt x="46289" y="1"/>
                    <a:pt x="45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714;p75">
              <a:extLst>
                <a:ext uri="{FF2B5EF4-FFF2-40B4-BE49-F238E27FC236}">
                  <a16:creationId xmlns:a16="http://schemas.microsoft.com/office/drawing/2014/main" id="{A905FC70-0089-374F-9AB8-C20E080545A1}"/>
                </a:ext>
              </a:extLst>
            </p:cNvPr>
            <p:cNvSpPr/>
            <p:nvPr/>
          </p:nvSpPr>
          <p:spPr>
            <a:xfrm>
              <a:off x="1918200" y="949100"/>
              <a:ext cx="1195875" cy="3215775"/>
            </a:xfrm>
            <a:custGeom>
              <a:avLst/>
              <a:gdLst/>
              <a:ahLst/>
              <a:cxnLst/>
              <a:rect l="l" t="t" r="r" b="b"/>
              <a:pathLst>
                <a:path w="47835" h="128631" extrusionOk="0">
                  <a:moveTo>
                    <a:pt x="46525" y="1"/>
                  </a:moveTo>
                  <a:cubicBezTo>
                    <a:pt x="46198" y="1"/>
                    <a:pt x="45827" y="112"/>
                    <a:pt x="45433" y="348"/>
                  </a:cubicBezTo>
                  <a:lnTo>
                    <a:pt x="2169" y="25299"/>
                  </a:lnTo>
                  <a:cubicBezTo>
                    <a:pt x="901" y="26133"/>
                    <a:pt x="101" y="27501"/>
                    <a:pt x="1" y="29002"/>
                  </a:cubicBezTo>
                  <a:lnTo>
                    <a:pt x="1" y="126272"/>
                  </a:lnTo>
                  <a:cubicBezTo>
                    <a:pt x="1" y="127761"/>
                    <a:pt x="755" y="128631"/>
                    <a:pt x="1836" y="128631"/>
                  </a:cubicBezTo>
                  <a:cubicBezTo>
                    <a:pt x="2279" y="128631"/>
                    <a:pt x="2779" y="128484"/>
                    <a:pt x="3303" y="128173"/>
                  </a:cubicBezTo>
                  <a:lnTo>
                    <a:pt x="45433" y="103856"/>
                  </a:lnTo>
                  <a:cubicBezTo>
                    <a:pt x="46834" y="102922"/>
                    <a:pt x="47735" y="101354"/>
                    <a:pt x="47835" y="99653"/>
                  </a:cubicBezTo>
                  <a:lnTo>
                    <a:pt x="47835" y="1716"/>
                  </a:lnTo>
                  <a:cubicBezTo>
                    <a:pt x="47835" y="635"/>
                    <a:pt x="47305" y="1"/>
                    <a:pt x="465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715;p75">
              <a:extLst>
                <a:ext uri="{FF2B5EF4-FFF2-40B4-BE49-F238E27FC236}">
                  <a16:creationId xmlns:a16="http://schemas.microsoft.com/office/drawing/2014/main" id="{867F5562-A56C-5A45-95FF-17D46339463E}"/>
                </a:ext>
              </a:extLst>
            </p:cNvPr>
            <p:cNvSpPr/>
            <p:nvPr/>
          </p:nvSpPr>
          <p:spPr>
            <a:xfrm>
              <a:off x="1918200" y="949100"/>
              <a:ext cx="1195875" cy="3215775"/>
            </a:xfrm>
            <a:custGeom>
              <a:avLst/>
              <a:gdLst/>
              <a:ahLst/>
              <a:cxnLst/>
              <a:rect l="l" t="t" r="r" b="b"/>
              <a:pathLst>
                <a:path w="47835" h="128631" extrusionOk="0">
                  <a:moveTo>
                    <a:pt x="46525" y="1"/>
                  </a:moveTo>
                  <a:cubicBezTo>
                    <a:pt x="46198" y="1"/>
                    <a:pt x="45827" y="112"/>
                    <a:pt x="45433" y="348"/>
                  </a:cubicBezTo>
                  <a:lnTo>
                    <a:pt x="2169" y="25299"/>
                  </a:lnTo>
                  <a:cubicBezTo>
                    <a:pt x="901" y="26133"/>
                    <a:pt x="101" y="27501"/>
                    <a:pt x="1" y="29002"/>
                  </a:cubicBezTo>
                  <a:lnTo>
                    <a:pt x="1" y="126272"/>
                  </a:lnTo>
                  <a:cubicBezTo>
                    <a:pt x="1" y="127761"/>
                    <a:pt x="755" y="128631"/>
                    <a:pt x="1836" y="128631"/>
                  </a:cubicBezTo>
                  <a:cubicBezTo>
                    <a:pt x="2279" y="128631"/>
                    <a:pt x="2779" y="128484"/>
                    <a:pt x="3303" y="128173"/>
                  </a:cubicBezTo>
                  <a:lnTo>
                    <a:pt x="45433" y="103856"/>
                  </a:lnTo>
                  <a:cubicBezTo>
                    <a:pt x="46834" y="102922"/>
                    <a:pt x="47735" y="101354"/>
                    <a:pt x="47835" y="99653"/>
                  </a:cubicBezTo>
                  <a:lnTo>
                    <a:pt x="47835" y="1716"/>
                  </a:lnTo>
                  <a:cubicBezTo>
                    <a:pt x="47835" y="635"/>
                    <a:pt x="47305" y="1"/>
                    <a:pt x="46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716;p75">
              <a:extLst>
                <a:ext uri="{FF2B5EF4-FFF2-40B4-BE49-F238E27FC236}">
                  <a16:creationId xmlns:a16="http://schemas.microsoft.com/office/drawing/2014/main" id="{19921B6D-9CBE-804C-B944-505CB8C2D831}"/>
                </a:ext>
              </a:extLst>
            </p:cNvPr>
            <p:cNvSpPr/>
            <p:nvPr/>
          </p:nvSpPr>
          <p:spPr>
            <a:xfrm>
              <a:off x="1969075" y="1102950"/>
              <a:ext cx="1090800" cy="2927925"/>
            </a:xfrm>
            <a:custGeom>
              <a:avLst/>
              <a:gdLst/>
              <a:ahLst/>
              <a:cxnLst/>
              <a:rect l="l" t="t" r="r" b="b"/>
              <a:pathLst>
                <a:path w="43632" h="117117" extrusionOk="0">
                  <a:moveTo>
                    <a:pt x="41993" y="1"/>
                  </a:moveTo>
                  <a:cubicBezTo>
                    <a:pt x="41600" y="1"/>
                    <a:pt x="41159" y="129"/>
                    <a:pt x="40696" y="399"/>
                  </a:cubicBezTo>
                  <a:lnTo>
                    <a:pt x="40463" y="532"/>
                  </a:lnTo>
                  <a:lnTo>
                    <a:pt x="32657" y="5035"/>
                  </a:lnTo>
                  <a:cubicBezTo>
                    <a:pt x="31990" y="5502"/>
                    <a:pt x="31590" y="6270"/>
                    <a:pt x="31556" y="7104"/>
                  </a:cubicBezTo>
                  <a:lnTo>
                    <a:pt x="31556" y="10873"/>
                  </a:lnTo>
                  <a:cubicBezTo>
                    <a:pt x="31456" y="12074"/>
                    <a:pt x="30756" y="13175"/>
                    <a:pt x="29722" y="13842"/>
                  </a:cubicBezTo>
                  <a:lnTo>
                    <a:pt x="13410" y="23348"/>
                  </a:lnTo>
                  <a:cubicBezTo>
                    <a:pt x="13104" y="23522"/>
                    <a:pt x="12816" y="23605"/>
                    <a:pt x="12565" y="23605"/>
                  </a:cubicBezTo>
                  <a:cubicBezTo>
                    <a:pt x="11994" y="23605"/>
                    <a:pt x="11609" y="23178"/>
                    <a:pt x="11609" y="22414"/>
                  </a:cubicBezTo>
                  <a:lnTo>
                    <a:pt x="11609" y="19145"/>
                  </a:lnTo>
                  <a:cubicBezTo>
                    <a:pt x="11609" y="18424"/>
                    <a:pt x="11151" y="18068"/>
                    <a:pt x="10577" y="18068"/>
                  </a:cubicBezTo>
                  <a:cubicBezTo>
                    <a:pt x="10301" y="18068"/>
                    <a:pt x="9999" y="18150"/>
                    <a:pt x="9708" y="18312"/>
                  </a:cubicBezTo>
                  <a:lnTo>
                    <a:pt x="8473" y="19012"/>
                  </a:lnTo>
                  <a:lnTo>
                    <a:pt x="7940" y="19312"/>
                  </a:lnTo>
                  <a:lnTo>
                    <a:pt x="7539" y="19546"/>
                  </a:lnTo>
                  <a:lnTo>
                    <a:pt x="2302" y="22548"/>
                  </a:lnTo>
                  <a:cubicBezTo>
                    <a:pt x="2135" y="22648"/>
                    <a:pt x="2002" y="22781"/>
                    <a:pt x="1835" y="22881"/>
                  </a:cubicBezTo>
                  <a:lnTo>
                    <a:pt x="1602" y="23082"/>
                  </a:lnTo>
                  <a:cubicBezTo>
                    <a:pt x="668" y="23982"/>
                    <a:pt x="67" y="25250"/>
                    <a:pt x="1" y="26551"/>
                  </a:cubicBezTo>
                  <a:lnTo>
                    <a:pt x="1" y="115481"/>
                  </a:lnTo>
                  <a:cubicBezTo>
                    <a:pt x="1" y="116514"/>
                    <a:pt x="529" y="117117"/>
                    <a:pt x="1272" y="117117"/>
                  </a:cubicBezTo>
                  <a:cubicBezTo>
                    <a:pt x="1585" y="117117"/>
                    <a:pt x="1936" y="117010"/>
                    <a:pt x="2302" y="116782"/>
                  </a:cubicBezTo>
                  <a:lnTo>
                    <a:pt x="41330" y="94266"/>
                  </a:lnTo>
                  <a:cubicBezTo>
                    <a:pt x="42664" y="93399"/>
                    <a:pt x="43532" y="91898"/>
                    <a:pt x="43632" y="90296"/>
                  </a:cubicBezTo>
                  <a:lnTo>
                    <a:pt x="43632" y="2100"/>
                  </a:lnTo>
                  <a:cubicBezTo>
                    <a:pt x="43632" y="772"/>
                    <a:pt x="42958" y="1"/>
                    <a:pt x="4199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717;p75">
              <a:extLst>
                <a:ext uri="{FF2B5EF4-FFF2-40B4-BE49-F238E27FC236}">
                  <a16:creationId xmlns:a16="http://schemas.microsoft.com/office/drawing/2014/main" id="{6025303B-04F6-5244-A5BC-52A30EE1825A}"/>
                </a:ext>
              </a:extLst>
            </p:cNvPr>
            <p:cNvSpPr/>
            <p:nvPr/>
          </p:nvSpPr>
          <p:spPr>
            <a:xfrm>
              <a:off x="1969075" y="1116250"/>
              <a:ext cx="1011575" cy="2840375"/>
            </a:xfrm>
            <a:custGeom>
              <a:avLst/>
              <a:gdLst/>
              <a:ahLst/>
              <a:cxnLst/>
              <a:rect l="l" t="t" r="r" b="b"/>
              <a:pathLst>
                <a:path w="40463" h="113615" extrusionOk="0">
                  <a:moveTo>
                    <a:pt x="40463" y="0"/>
                  </a:moveTo>
                  <a:lnTo>
                    <a:pt x="32657" y="4503"/>
                  </a:lnTo>
                  <a:cubicBezTo>
                    <a:pt x="31990" y="4970"/>
                    <a:pt x="31590" y="5738"/>
                    <a:pt x="31556" y="6572"/>
                  </a:cubicBezTo>
                  <a:lnTo>
                    <a:pt x="31556" y="10341"/>
                  </a:lnTo>
                  <a:cubicBezTo>
                    <a:pt x="31456" y="11542"/>
                    <a:pt x="30789" y="12676"/>
                    <a:pt x="29755" y="13310"/>
                  </a:cubicBezTo>
                  <a:lnTo>
                    <a:pt x="13444" y="22850"/>
                  </a:lnTo>
                  <a:cubicBezTo>
                    <a:pt x="13211" y="23005"/>
                    <a:pt x="12932" y="23093"/>
                    <a:pt x="12655" y="23093"/>
                  </a:cubicBezTo>
                  <a:cubicBezTo>
                    <a:pt x="12456" y="23093"/>
                    <a:pt x="12257" y="23048"/>
                    <a:pt x="12076" y="22950"/>
                  </a:cubicBezTo>
                  <a:cubicBezTo>
                    <a:pt x="11809" y="22750"/>
                    <a:pt x="9207" y="21015"/>
                    <a:pt x="8907" y="20748"/>
                  </a:cubicBezTo>
                  <a:cubicBezTo>
                    <a:pt x="8607" y="20515"/>
                    <a:pt x="8440" y="20148"/>
                    <a:pt x="8473" y="19748"/>
                  </a:cubicBezTo>
                  <a:lnTo>
                    <a:pt x="8473" y="18513"/>
                  </a:lnTo>
                  <a:lnTo>
                    <a:pt x="7973" y="18780"/>
                  </a:lnTo>
                  <a:lnTo>
                    <a:pt x="7539" y="19047"/>
                  </a:lnTo>
                  <a:lnTo>
                    <a:pt x="2302" y="22049"/>
                  </a:lnTo>
                  <a:cubicBezTo>
                    <a:pt x="2135" y="22149"/>
                    <a:pt x="2002" y="22249"/>
                    <a:pt x="1835" y="22383"/>
                  </a:cubicBezTo>
                  <a:lnTo>
                    <a:pt x="1635" y="22583"/>
                  </a:lnTo>
                  <a:cubicBezTo>
                    <a:pt x="668" y="23484"/>
                    <a:pt x="67" y="24718"/>
                    <a:pt x="1" y="26052"/>
                  </a:cubicBezTo>
                  <a:lnTo>
                    <a:pt x="1" y="113615"/>
                  </a:lnTo>
                  <a:lnTo>
                    <a:pt x="38195" y="91599"/>
                  </a:lnTo>
                  <a:cubicBezTo>
                    <a:pt x="39529" y="90698"/>
                    <a:pt x="40396" y="89197"/>
                    <a:pt x="40463" y="87596"/>
                  </a:cubicBezTo>
                  <a:lnTo>
                    <a:pt x="4046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718;p75">
              <a:extLst>
                <a:ext uri="{FF2B5EF4-FFF2-40B4-BE49-F238E27FC236}">
                  <a16:creationId xmlns:a16="http://schemas.microsoft.com/office/drawing/2014/main" id="{4A7A3DAE-4CCC-FA4A-A5F4-8CD9825379F9}"/>
                </a:ext>
              </a:extLst>
            </p:cNvPr>
            <p:cNvSpPr/>
            <p:nvPr/>
          </p:nvSpPr>
          <p:spPr>
            <a:xfrm>
              <a:off x="2416075" y="1453325"/>
              <a:ext cx="177650" cy="123100"/>
            </a:xfrm>
            <a:custGeom>
              <a:avLst/>
              <a:gdLst/>
              <a:ahLst/>
              <a:cxnLst/>
              <a:rect l="l" t="t" r="r" b="b"/>
              <a:pathLst>
                <a:path w="7106" h="4924" extrusionOk="0">
                  <a:moveTo>
                    <a:pt x="6783" y="1"/>
                  </a:moveTo>
                  <a:cubicBezTo>
                    <a:pt x="6692" y="1"/>
                    <a:pt x="6587" y="31"/>
                    <a:pt x="6471" y="94"/>
                  </a:cubicBezTo>
                  <a:lnTo>
                    <a:pt x="634" y="3463"/>
                  </a:lnTo>
                  <a:cubicBezTo>
                    <a:pt x="267" y="3696"/>
                    <a:pt x="33" y="4096"/>
                    <a:pt x="0" y="4530"/>
                  </a:cubicBezTo>
                  <a:cubicBezTo>
                    <a:pt x="0" y="4781"/>
                    <a:pt x="125" y="4923"/>
                    <a:pt x="322" y="4923"/>
                  </a:cubicBezTo>
                  <a:cubicBezTo>
                    <a:pt x="413" y="4923"/>
                    <a:pt x="518" y="4893"/>
                    <a:pt x="634" y="4830"/>
                  </a:cubicBezTo>
                  <a:lnTo>
                    <a:pt x="6471" y="1461"/>
                  </a:lnTo>
                  <a:cubicBezTo>
                    <a:pt x="6838" y="1228"/>
                    <a:pt x="7072" y="827"/>
                    <a:pt x="7105" y="394"/>
                  </a:cubicBezTo>
                  <a:cubicBezTo>
                    <a:pt x="7105" y="142"/>
                    <a:pt x="6980" y="1"/>
                    <a:pt x="67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719;p75">
              <a:extLst>
                <a:ext uri="{FF2B5EF4-FFF2-40B4-BE49-F238E27FC236}">
                  <a16:creationId xmlns:a16="http://schemas.microsoft.com/office/drawing/2014/main" id="{DE66DCC3-EE8D-F642-BC98-8AA12DA3BF23}"/>
                </a:ext>
              </a:extLst>
            </p:cNvPr>
            <p:cNvSpPr/>
            <p:nvPr/>
          </p:nvSpPr>
          <p:spPr>
            <a:xfrm>
              <a:off x="2638725" y="1409700"/>
              <a:ext cx="29200" cy="38550"/>
            </a:xfrm>
            <a:custGeom>
              <a:avLst/>
              <a:gdLst/>
              <a:ahLst/>
              <a:cxnLst/>
              <a:rect l="l" t="t" r="r" b="b"/>
              <a:pathLst>
                <a:path w="1168" h="1542" extrusionOk="0">
                  <a:moveTo>
                    <a:pt x="842" y="0"/>
                  </a:moveTo>
                  <a:cubicBezTo>
                    <a:pt x="768" y="0"/>
                    <a:pt x="686" y="24"/>
                    <a:pt x="601" y="71"/>
                  </a:cubicBezTo>
                  <a:cubicBezTo>
                    <a:pt x="234" y="304"/>
                    <a:pt x="0" y="704"/>
                    <a:pt x="0" y="1105"/>
                  </a:cubicBezTo>
                  <a:cubicBezTo>
                    <a:pt x="0" y="1392"/>
                    <a:pt x="138" y="1542"/>
                    <a:pt x="339" y="1542"/>
                  </a:cubicBezTo>
                  <a:cubicBezTo>
                    <a:pt x="418" y="1542"/>
                    <a:pt x="507" y="1519"/>
                    <a:pt x="601" y="1472"/>
                  </a:cubicBezTo>
                  <a:cubicBezTo>
                    <a:pt x="934" y="1238"/>
                    <a:pt x="1168" y="838"/>
                    <a:pt x="1168" y="438"/>
                  </a:cubicBezTo>
                  <a:cubicBezTo>
                    <a:pt x="1168" y="150"/>
                    <a:pt x="1030" y="0"/>
                    <a:pt x="8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720;p75">
              <a:extLst>
                <a:ext uri="{FF2B5EF4-FFF2-40B4-BE49-F238E27FC236}">
                  <a16:creationId xmlns:a16="http://schemas.microsoft.com/office/drawing/2014/main" id="{98EB959B-B88B-2E42-9E15-FC395FE810DE}"/>
                </a:ext>
              </a:extLst>
            </p:cNvPr>
            <p:cNvSpPr/>
            <p:nvPr/>
          </p:nvSpPr>
          <p:spPr>
            <a:xfrm>
              <a:off x="2697925" y="1375475"/>
              <a:ext cx="30050" cy="38300"/>
            </a:xfrm>
            <a:custGeom>
              <a:avLst/>
              <a:gdLst/>
              <a:ahLst/>
              <a:cxnLst/>
              <a:rect l="l" t="t" r="r" b="b"/>
              <a:pathLst>
                <a:path w="1202" h="1532" extrusionOk="0">
                  <a:moveTo>
                    <a:pt x="867" y="1"/>
                  </a:moveTo>
                  <a:cubicBezTo>
                    <a:pt x="787" y="1"/>
                    <a:pt x="697" y="24"/>
                    <a:pt x="601" y="72"/>
                  </a:cubicBezTo>
                  <a:cubicBezTo>
                    <a:pt x="234" y="305"/>
                    <a:pt x="34" y="706"/>
                    <a:pt x="1" y="1106"/>
                  </a:cubicBezTo>
                  <a:cubicBezTo>
                    <a:pt x="1" y="1382"/>
                    <a:pt x="128" y="1532"/>
                    <a:pt x="316" y="1532"/>
                  </a:cubicBezTo>
                  <a:cubicBezTo>
                    <a:pt x="401" y="1532"/>
                    <a:pt x="498" y="1502"/>
                    <a:pt x="601" y="1440"/>
                  </a:cubicBezTo>
                  <a:cubicBezTo>
                    <a:pt x="935" y="1239"/>
                    <a:pt x="1168" y="839"/>
                    <a:pt x="1202" y="406"/>
                  </a:cubicBezTo>
                  <a:cubicBezTo>
                    <a:pt x="1202" y="144"/>
                    <a:pt x="1066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721;p75">
              <a:extLst>
                <a:ext uri="{FF2B5EF4-FFF2-40B4-BE49-F238E27FC236}">
                  <a16:creationId xmlns:a16="http://schemas.microsoft.com/office/drawing/2014/main" id="{44B2C21F-057B-3F4F-A59E-FF7B47DE3633}"/>
                </a:ext>
              </a:extLst>
            </p:cNvPr>
            <p:cNvSpPr/>
            <p:nvPr/>
          </p:nvSpPr>
          <p:spPr>
            <a:xfrm>
              <a:off x="2281800" y="1615675"/>
              <a:ext cx="30050" cy="38125"/>
            </a:xfrm>
            <a:custGeom>
              <a:avLst/>
              <a:gdLst/>
              <a:ahLst/>
              <a:cxnLst/>
              <a:rect l="l" t="t" r="r" b="b"/>
              <a:pathLst>
                <a:path w="1202" h="1525" extrusionOk="0">
                  <a:moveTo>
                    <a:pt x="863" y="1"/>
                  </a:moveTo>
                  <a:cubicBezTo>
                    <a:pt x="784" y="1"/>
                    <a:pt x="695" y="24"/>
                    <a:pt x="601" y="71"/>
                  </a:cubicBezTo>
                  <a:cubicBezTo>
                    <a:pt x="267" y="304"/>
                    <a:pt x="34" y="705"/>
                    <a:pt x="1" y="1105"/>
                  </a:cubicBezTo>
                  <a:cubicBezTo>
                    <a:pt x="1" y="1365"/>
                    <a:pt x="134" y="1524"/>
                    <a:pt x="331" y="1524"/>
                  </a:cubicBezTo>
                  <a:cubicBezTo>
                    <a:pt x="412" y="1524"/>
                    <a:pt x="504" y="1497"/>
                    <a:pt x="601" y="1438"/>
                  </a:cubicBezTo>
                  <a:cubicBezTo>
                    <a:pt x="968" y="1238"/>
                    <a:pt x="1168" y="838"/>
                    <a:pt x="1201" y="438"/>
                  </a:cubicBezTo>
                  <a:cubicBezTo>
                    <a:pt x="1201" y="150"/>
                    <a:pt x="1064" y="1"/>
                    <a:pt x="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722;p75">
              <a:extLst>
                <a:ext uri="{FF2B5EF4-FFF2-40B4-BE49-F238E27FC236}">
                  <a16:creationId xmlns:a16="http://schemas.microsoft.com/office/drawing/2014/main" id="{D5CCCB47-42E5-9149-80CD-33CA4D9F450B}"/>
                </a:ext>
              </a:extLst>
            </p:cNvPr>
            <p:cNvSpPr/>
            <p:nvPr/>
          </p:nvSpPr>
          <p:spPr>
            <a:xfrm>
              <a:off x="2341850" y="1581100"/>
              <a:ext cx="29200" cy="38500"/>
            </a:xfrm>
            <a:custGeom>
              <a:avLst/>
              <a:gdLst/>
              <a:ahLst/>
              <a:cxnLst/>
              <a:rect l="l" t="t" r="r" b="b"/>
              <a:pathLst>
                <a:path w="1168" h="1540" extrusionOk="0">
                  <a:moveTo>
                    <a:pt x="849" y="1"/>
                  </a:moveTo>
                  <a:cubicBezTo>
                    <a:pt x="773" y="1"/>
                    <a:pt x="688" y="28"/>
                    <a:pt x="601" y="86"/>
                  </a:cubicBezTo>
                  <a:cubicBezTo>
                    <a:pt x="234" y="320"/>
                    <a:pt x="0" y="687"/>
                    <a:pt x="0" y="1120"/>
                  </a:cubicBezTo>
                  <a:cubicBezTo>
                    <a:pt x="0" y="1380"/>
                    <a:pt x="134" y="1539"/>
                    <a:pt x="330" y="1539"/>
                  </a:cubicBezTo>
                  <a:cubicBezTo>
                    <a:pt x="411" y="1539"/>
                    <a:pt x="503" y="1512"/>
                    <a:pt x="601" y="1454"/>
                  </a:cubicBezTo>
                  <a:cubicBezTo>
                    <a:pt x="934" y="1220"/>
                    <a:pt x="1168" y="853"/>
                    <a:pt x="1168" y="420"/>
                  </a:cubicBezTo>
                  <a:cubicBezTo>
                    <a:pt x="1168" y="160"/>
                    <a:pt x="1034" y="1"/>
                    <a:pt x="8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723;p75">
              <a:extLst>
                <a:ext uri="{FF2B5EF4-FFF2-40B4-BE49-F238E27FC236}">
                  <a16:creationId xmlns:a16="http://schemas.microsoft.com/office/drawing/2014/main" id="{755C386B-7DC9-CC46-9C2F-874D2841C505}"/>
                </a:ext>
              </a:extLst>
            </p:cNvPr>
            <p:cNvSpPr/>
            <p:nvPr/>
          </p:nvSpPr>
          <p:spPr>
            <a:xfrm>
              <a:off x="2118350" y="1297350"/>
              <a:ext cx="1160025" cy="2967375"/>
            </a:xfrm>
            <a:custGeom>
              <a:avLst/>
              <a:gdLst/>
              <a:ahLst/>
              <a:cxnLst/>
              <a:rect l="l" t="t" r="r" b="b"/>
              <a:pathLst>
                <a:path w="46401" h="118695" extrusionOk="0">
                  <a:moveTo>
                    <a:pt x="42056" y="0"/>
                  </a:moveTo>
                  <a:cubicBezTo>
                    <a:pt x="41664" y="0"/>
                    <a:pt x="41225" y="126"/>
                    <a:pt x="40763" y="395"/>
                  </a:cubicBezTo>
                  <a:lnTo>
                    <a:pt x="32724" y="4998"/>
                  </a:lnTo>
                  <a:cubicBezTo>
                    <a:pt x="32023" y="5465"/>
                    <a:pt x="31623" y="6266"/>
                    <a:pt x="31623" y="7100"/>
                  </a:cubicBezTo>
                  <a:lnTo>
                    <a:pt x="31623" y="10836"/>
                  </a:lnTo>
                  <a:cubicBezTo>
                    <a:pt x="31523" y="12037"/>
                    <a:pt x="30856" y="13171"/>
                    <a:pt x="29822" y="13838"/>
                  </a:cubicBezTo>
                  <a:lnTo>
                    <a:pt x="14377" y="22811"/>
                  </a:lnTo>
                  <a:lnTo>
                    <a:pt x="14377" y="20676"/>
                  </a:lnTo>
                  <a:cubicBezTo>
                    <a:pt x="14411" y="20309"/>
                    <a:pt x="14244" y="19942"/>
                    <a:pt x="13910" y="19742"/>
                  </a:cubicBezTo>
                  <a:cubicBezTo>
                    <a:pt x="13544" y="19542"/>
                    <a:pt x="11475" y="18341"/>
                    <a:pt x="11209" y="18174"/>
                  </a:cubicBezTo>
                  <a:cubicBezTo>
                    <a:pt x="11008" y="18089"/>
                    <a:pt x="10796" y="18046"/>
                    <a:pt x="10584" y="18046"/>
                  </a:cubicBezTo>
                  <a:cubicBezTo>
                    <a:pt x="10302" y="18046"/>
                    <a:pt x="10022" y="18122"/>
                    <a:pt x="9774" y="18274"/>
                  </a:cubicBezTo>
                  <a:lnTo>
                    <a:pt x="8006" y="19275"/>
                  </a:lnTo>
                  <a:lnTo>
                    <a:pt x="7573" y="19542"/>
                  </a:lnTo>
                  <a:lnTo>
                    <a:pt x="2369" y="22544"/>
                  </a:lnTo>
                  <a:cubicBezTo>
                    <a:pt x="2202" y="22644"/>
                    <a:pt x="2035" y="22744"/>
                    <a:pt x="1902" y="22878"/>
                  </a:cubicBezTo>
                  <a:lnTo>
                    <a:pt x="1668" y="23078"/>
                  </a:lnTo>
                  <a:cubicBezTo>
                    <a:pt x="701" y="23978"/>
                    <a:pt x="134" y="25213"/>
                    <a:pt x="67" y="26547"/>
                  </a:cubicBezTo>
                  <a:lnTo>
                    <a:pt x="67" y="115477"/>
                  </a:lnTo>
                  <a:cubicBezTo>
                    <a:pt x="1" y="116078"/>
                    <a:pt x="267" y="116645"/>
                    <a:pt x="734" y="116978"/>
                  </a:cubicBezTo>
                  <a:cubicBezTo>
                    <a:pt x="1135" y="117212"/>
                    <a:pt x="3036" y="118313"/>
                    <a:pt x="3436" y="118546"/>
                  </a:cubicBezTo>
                  <a:cubicBezTo>
                    <a:pt x="3617" y="118643"/>
                    <a:pt x="3820" y="118694"/>
                    <a:pt x="4042" y="118694"/>
                  </a:cubicBezTo>
                  <a:cubicBezTo>
                    <a:pt x="4353" y="118694"/>
                    <a:pt x="4701" y="118594"/>
                    <a:pt x="5071" y="118379"/>
                  </a:cubicBezTo>
                  <a:lnTo>
                    <a:pt x="44099" y="95863"/>
                  </a:lnTo>
                  <a:cubicBezTo>
                    <a:pt x="45433" y="94963"/>
                    <a:pt x="46300" y="93495"/>
                    <a:pt x="46400" y="91860"/>
                  </a:cubicBezTo>
                  <a:lnTo>
                    <a:pt x="46400" y="3664"/>
                  </a:lnTo>
                  <a:cubicBezTo>
                    <a:pt x="46400" y="2730"/>
                    <a:pt x="46067" y="2063"/>
                    <a:pt x="45533" y="1763"/>
                  </a:cubicBezTo>
                  <a:lnTo>
                    <a:pt x="42831" y="195"/>
                  </a:lnTo>
                  <a:cubicBezTo>
                    <a:pt x="42605" y="68"/>
                    <a:pt x="42344" y="0"/>
                    <a:pt x="4205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724;p75">
              <a:extLst>
                <a:ext uri="{FF2B5EF4-FFF2-40B4-BE49-F238E27FC236}">
                  <a16:creationId xmlns:a16="http://schemas.microsoft.com/office/drawing/2014/main" id="{B8F4438E-64C6-1040-BEF2-501CFA7259FE}"/>
                </a:ext>
              </a:extLst>
            </p:cNvPr>
            <p:cNvSpPr/>
            <p:nvPr/>
          </p:nvSpPr>
          <p:spPr>
            <a:xfrm>
              <a:off x="2139200" y="1749325"/>
              <a:ext cx="325250" cy="190875"/>
            </a:xfrm>
            <a:custGeom>
              <a:avLst/>
              <a:gdLst/>
              <a:ahLst/>
              <a:cxnLst/>
              <a:rect l="l" t="t" r="r" b="b"/>
              <a:pathLst>
                <a:path w="13010" h="7635" extrusionOk="0">
                  <a:moveTo>
                    <a:pt x="9720" y="0"/>
                  </a:moveTo>
                  <a:cubicBezTo>
                    <a:pt x="9441" y="0"/>
                    <a:pt x="9169" y="76"/>
                    <a:pt x="8940" y="229"/>
                  </a:cubicBezTo>
                  <a:lnTo>
                    <a:pt x="7139" y="1229"/>
                  </a:lnTo>
                  <a:lnTo>
                    <a:pt x="6739" y="1463"/>
                  </a:lnTo>
                  <a:lnTo>
                    <a:pt x="1502" y="4498"/>
                  </a:lnTo>
                  <a:cubicBezTo>
                    <a:pt x="1335" y="4599"/>
                    <a:pt x="1201" y="4699"/>
                    <a:pt x="1035" y="4832"/>
                  </a:cubicBezTo>
                  <a:lnTo>
                    <a:pt x="834" y="4999"/>
                  </a:lnTo>
                  <a:cubicBezTo>
                    <a:pt x="501" y="5332"/>
                    <a:pt x="201" y="5666"/>
                    <a:pt x="0" y="6066"/>
                  </a:cubicBezTo>
                  <a:lnTo>
                    <a:pt x="2736" y="7634"/>
                  </a:lnTo>
                  <a:cubicBezTo>
                    <a:pt x="2969" y="7234"/>
                    <a:pt x="3236" y="6900"/>
                    <a:pt x="3570" y="6567"/>
                  </a:cubicBezTo>
                  <a:lnTo>
                    <a:pt x="3803" y="6366"/>
                  </a:lnTo>
                  <a:cubicBezTo>
                    <a:pt x="3937" y="6266"/>
                    <a:pt x="4103" y="6166"/>
                    <a:pt x="4270" y="6066"/>
                  </a:cubicBezTo>
                  <a:lnTo>
                    <a:pt x="9474" y="3031"/>
                  </a:lnTo>
                  <a:lnTo>
                    <a:pt x="9908" y="2797"/>
                  </a:lnTo>
                  <a:lnTo>
                    <a:pt x="11675" y="1797"/>
                  </a:lnTo>
                  <a:cubicBezTo>
                    <a:pt x="11927" y="1629"/>
                    <a:pt x="12217" y="1554"/>
                    <a:pt x="12506" y="1554"/>
                  </a:cubicBezTo>
                  <a:cubicBezTo>
                    <a:pt x="12678" y="1554"/>
                    <a:pt x="12848" y="1580"/>
                    <a:pt x="13010" y="1630"/>
                  </a:cubicBezTo>
                  <a:lnTo>
                    <a:pt x="10341" y="129"/>
                  </a:lnTo>
                  <a:cubicBezTo>
                    <a:pt x="10141" y="43"/>
                    <a:pt x="9929" y="0"/>
                    <a:pt x="9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725;p75">
              <a:extLst>
                <a:ext uri="{FF2B5EF4-FFF2-40B4-BE49-F238E27FC236}">
                  <a16:creationId xmlns:a16="http://schemas.microsoft.com/office/drawing/2014/main" id="{0AB890C4-7697-FA46-8C86-62DC0262ACD6}"/>
                </a:ext>
              </a:extLst>
            </p:cNvPr>
            <p:cNvSpPr/>
            <p:nvPr/>
          </p:nvSpPr>
          <p:spPr>
            <a:xfrm>
              <a:off x="2916425" y="1297350"/>
              <a:ext cx="340275" cy="186675"/>
            </a:xfrm>
            <a:custGeom>
              <a:avLst/>
              <a:gdLst/>
              <a:ahLst/>
              <a:cxnLst/>
              <a:rect l="l" t="t" r="r" b="b"/>
              <a:pathLst>
                <a:path w="13611" h="7467" extrusionOk="0">
                  <a:moveTo>
                    <a:pt x="10133" y="0"/>
                  </a:moveTo>
                  <a:cubicBezTo>
                    <a:pt x="9741" y="0"/>
                    <a:pt x="9302" y="126"/>
                    <a:pt x="8840" y="395"/>
                  </a:cubicBezTo>
                  <a:lnTo>
                    <a:pt x="801" y="4998"/>
                  </a:lnTo>
                  <a:cubicBezTo>
                    <a:pt x="467" y="5198"/>
                    <a:pt x="200" y="5532"/>
                    <a:pt x="0" y="5899"/>
                  </a:cubicBezTo>
                  <a:lnTo>
                    <a:pt x="2736" y="7467"/>
                  </a:lnTo>
                  <a:cubicBezTo>
                    <a:pt x="2902" y="7066"/>
                    <a:pt x="3169" y="6766"/>
                    <a:pt x="3503" y="6566"/>
                  </a:cubicBezTo>
                  <a:lnTo>
                    <a:pt x="11542" y="1963"/>
                  </a:lnTo>
                  <a:cubicBezTo>
                    <a:pt x="12023" y="1693"/>
                    <a:pt x="12460" y="1568"/>
                    <a:pt x="12845" y="1568"/>
                  </a:cubicBezTo>
                  <a:cubicBezTo>
                    <a:pt x="13128" y="1568"/>
                    <a:pt x="13384" y="1636"/>
                    <a:pt x="13610" y="1763"/>
                  </a:cubicBezTo>
                  <a:lnTo>
                    <a:pt x="10908" y="195"/>
                  </a:lnTo>
                  <a:cubicBezTo>
                    <a:pt x="10682" y="68"/>
                    <a:pt x="10421" y="0"/>
                    <a:pt x="1013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726;p75">
              <a:extLst>
                <a:ext uri="{FF2B5EF4-FFF2-40B4-BE49-F238E27FC236}">
                  <a16:creationId xmlns:a16="http://schemas.microsoft.com/office/drawing/2014/main" id="{ACB41ED3-9A5F-AD42-AF65-726E4AD986B3}"/>
                </a:ext>
              </a:extLst>
            </p:cNvPr>
            <p:cNvSpPr/>
            <p:nvPr/>
          </p:nvSpPr>
          <p:spPr>
            <a:xfrm>
              <a:off x="2886400" y="1444800"/>
              <a:ext cx="98425" cy="217700"/>
            </a:xfrm>
            <a:custGeom>
              <a:avLst/>
              <a:gdLst/>
              <a:ahLst/>
              <a:cxnLst/>
              <a:rect l="l" t="t" r="r" b="b"/>
              <a:pathLst>
                <a:path w="3937" h="8708" extrusionOk="0">
                  <a:moveTo>
                    <a:pt x="1201" y="1"/>
                  </a:moveTo>
                  <a:cubicBezTo>
                    <a:pt x="1001" y="401"/>
                    <a:pt x="901" y="801"/>
                    <a:pt x="901" y="1235"/>
                  </a:cubicBezTo>
                  <a:lnTo>
                    <a:pt x="901" y="4938"/>
                  </a:lnTo>
                  <a:cubicBezTo>
                    <a:pt x="834" y="5738"/>
                    <a:pt x="534" y="6506"/>
                    <a:pt x="0" y="7139"/>
                  </a:cubicBezTo>
                  <a:lnTo>
                    <a:pt x="2702" y="8707"/>
                  </a:lnTo>
                  <a:cubicBezTo>
                    <a:pt x="3236" y="8073"/>
                    <a:pt x="3536" y="7306"/>
                    <a:pt x="3603" y="6506"/>
                  </a:cubicBezTo>
                  <a:lnTo>
                    <a:pt x="3603" y="2803"/>
                  </a:lnTo>
                  <a:cubicBezTo>
                    <a:pt x="3603" y="2369"/>
                    <a:pt x="3703" y="1936"/>
                    <a:pt x="3937" y="1569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727;p75">
              <a:extLst>
                <a:ext uri="{FF2B5EF4-FFF2-40B4-BE49-F238E27FC236}">
                  <a16:creationId xmlns:a16="http://schemas.microsoft.com/office/drawing/2014/main" id="{CC72F87D-A393-2A49-B83C-A4BE970F89C3}"/>
                </a:ext>
              </a:extLst>
            </p:cNvPr>
            <p:cNvSpPr/>
            <p:nvPr/>
          </p:nvSpPr>
          <p:spPr>
            <a:xfrm>
              <a:off x="2187575" y="1336450"/>
              <a:ext cx="1090800" cy="2928600"/>
            </a:xfrm>
            <a:custGeom>
              <a:avLst/>
              <a:gdLst/>
              <a:ahLst/>
              <a:cxnLst/>
              <a:rect l="l" t="t" r="r" b="b"/>
              <a:pathLst>
                <a:path w="43632" h="117144" extrusionOk="0">
                  <a:moveTo>
                    <a:pt x="41993" y="1"/>
                  </a:moveTo>
                  <a:cubicBezTo>
                    <a:pt x="41600" y="1"/>
                    <a:pt x="41159" y="129"/>
                    <a:pt x="40696" y="399"/>
                  </a:cubicBezTo>
                  <a:lnTo>
                    <a:pt x="32657" y="5002"/>
                  </a:lnTo>
                  <a:cubicBezTo>
                    <a:pt x="31990" y="5469"/>
                    <a:pt x="31556" y="6270"/>
                    <a:pt x="31556" y="7104"/>
                  </a:cubicBezTo>
                  <a:lnTo>
                    <a:pt x="31556" y="10806"/>
                  </a:lnTo>
                  <a:cubicBezTo>
                    <a:pt x="31456" y="12040"/>
                    <a:pt x="30789" y="13175"/>
                    <a:pt x="29755" y="13808"/>
                  </a:cubicBezTo>
                  <a:lnTo>
                    <a:pt x="13443" y="23348"/>
                  </a:lnTo>
                  <a:cubicBezTo>
                    <a:pt x="13135" y="23523"/>
                    <a:pt x="12846" y="23606"/>
                    <a:pt x="12593" y="23606"/>
                  </a:cubicBezTo>
                  <a:cubicBezTo>
                    <a:pt x="12025" y="23606"/>
                    <a:pt x="11642" y="23187"/>
                    <a:pt x="11642" y="22448"/>
                  </a:cubicBezTo>
                  <a:lnTo>
                    <a:pt x="11642" y="19145"/>
                  </a:lnTo>
                  <a:cubicBezTo>
                    <a:pt x="11642" y="18424"/>
                    <a:pt x="11184" y="18068"/>
                    <a:pt x="10609" y="18068"/>
                  </a:cubicBezTo>
                  <a:cubicBezTo>
                    <a:pt x="10334" y="18068"/>
                    <a:pt x="10032" y="18150"/>
                    <a:pt x="9740" y="18312"/>
                  </a:cubicBezTo>
                  <a:lnTo>
                    <a:pt x="7973" y="19312"/>
                  </a:lnTo>
                  <a:lnTo>
                    <a:pt x="7539" y="19546"/>
                  </a:lnTo>
                  <a:lnTo>
                    <a:pt x="2335" y="22581"/>
                  </a:lnTo>
                  <a:cubicBezTo>
                    <a:pt x="2168" y="22681"/>
                    <a:pt x="2002" y="22781"/>
                    <a:pt x="1868" y="22881"/>
                  </a:cubicBezTo>
                  <a:lnTo>
                    <a:pt x="1635" y="23082"/>
                  </a:lnTo>
                  <a:cubicBezTo>
                    <a:pt x="667" y="24016"/>
                    <a:pt x="100" y="25250"/>
                    <a:pt x="0" y="26584"/>
                  </a:cubicBezTo>
                  <a:lnTo>
                    <a:pt x="0" y="115481"/>
                  </a:lnTo>
                  <a:cubicBezTo>
                    <a:pt x="0" y="116522"/>
                    <a:pt x="520" y="117143"/>
                    <a:pt x="1286" y="117143"/>
                  </a:cubicBezTo>
                  <a:cubicBezTo>
                    <a:pt x="1601" y="117143"/>
                    <a:pt x="1957" y="117039"/>
                    <a:pt x="2335" y="116815"/>
                  </a:cubicBezTo>
                  <a:lnTo>
                    <a:pt x="41330" y="94299"/>
                  </a:lnTo>
                  <a:cubicBezTo>
                    <a:pt x="42697" y="93399"/>
                    <a:pt x="43531" y="91931"/>
                    <a:pt x="43631" y="90296"/>
                  </a:cubicBezTo>
                  <a:lnTo>
                    <a:pt x="43631" y="2100"/>
                  </a:lnTo>
                  <a:cubicBezTo>
                    <a:pt x="43631" y="772"/>
                    <a:pt x="42957" y="1"/>
                    <a:pt x="41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728;p75">
              <a:extLst>
                <a:ext uri="{FF2B5EF4-FFF2-40B4-BE49-F238E27FC236}">
                  <a16:creationId xmlns:a16="http://schemas.microsoft.com/office/drawing/2014/main" id="{940F652E-698C-FF41-9869-DF8EF44EAFC0}"/>
                </a:ext>
              </a:extLst>
            </p:cNvPr>
            <p:cNvSpPr/>
            <p:nvPr/>
          </p:nvSpPr>
          <p:spPr>
            <a:xfrm>
              <a:off x="2187575" y="1336450"/>
              <a:ext cx="1090800" cy="2928600"/>
            </a:xfrm>
            <a:custGeom>
              <a:avLst/>
              <a:gdLst/>
              <a:ahLst/>
              <a:cxnLst/>
              <a:rect l="l" t="t" r="r" b="b"/>
              <a:pathLst>
                <a:path w="43632" h="117144" extrusionOk="0">
                  <a:moveTo>
                    <a:pt x="41993" y="1"/>
                  </a:moveTo>
                  <a:cubicBezTo>
                    <a:pt x="41600" y="1"/>
                    <a:pt x="41159" y="129"/>
                    <a:pt x="40696" y="399"/>
                  </a:cubicBezTo>
                  <a:lnTo>
                    <a:pt x="32657" y="5002"/>
                  </a:lnTo>
                  <a:cubicBezTo>
                    <a:pt x="31990" y="5469"/>
                    <a:pt x="31556" y="6270"/>
                    <a:pt x="31556" y="7104"/>
                  </a:cubicBezTo>
                  <a:lnTo>
                    <a:pt x="31556" y="10806"/>
                  </a:lnTo>
                  <a:cubicBezTo>
                    <a:pt x="31456" y="12040"/>
                    <a:pt x="30789" y="13175"/>
                    <a:pt x="29755" y="13808"/>
                  </a:cubicBezTo>
                  <a:lnTo>
                    <a:pt x="13443" y="23348"/>
                  </a:lnTo>
                  <a:cubicBezTo>
                    <a:pt x="13135" y="23523"/>
                    <a:pt x="12846" y="23606"/>
                    <a:pt x="12593" y="23606"/>
                  </a:cubicBezTo>
                  <a:cubicBezTo>
                    <a:pt x="12025" y="23606"/>
                    <a:pt x="11642" y="23187"/>
                    <a:pt x="11642" y="22448"/>
                  </a:cubicBezTo>
                  <a:lnTo>
                    <a:pt x="11642" y="19145"/>
                  </a:lnTo>
                  <a:cubicBezTo>
                    <a:pt x="11642" y="18424"/>
                    <a:pt x="11184" y="18068"/>
                    <a:pt x="10609" y="18068"/>
                  </a:cubicBezTo>
                  <a:cubicBezTo>
                    <a:pt x="10334" y="18068"/>
                    <a:pt x="10032" y="18150"/>
                    <a:pt x="9740" y="18312"/>
                  </a:cubicBezTo>
                  <a:lnTo>
                    <a:pt x="7973" y="19312"/>
                  </a:lnTo>
                  <a:lnTo>
                    <a:pt x="7539" y="19546"/>
                  </a:lnTo>
                  <a:lnTo>
                    <a:pt x="2335" y="22581"/>
                  </a:lnTo>
                  <a:cubicBezTo>
                    <a:pt x="2168" y="22681"/>
                    <a:pt x="2002" y="22781"/>
                    <a:pt x="1868" y="22881"/>
                  </a:cubicBezTo>
                  <a:lnTo>
                    <a:pt x="1635" y="23082"/>
                  </a:lnTo>
                  <a:cubicBezTo>
                    <a:pt x="667" y="24016"/>
                    <a:pt x="100" y="25250"/>
                    <a:pt x="0" y="26584"/>
                  </a:cubicBezTo>
                  <a:lnTo>
                    <a:pt x="0" y="115481"/>
                  </a:lnTo>
                  <a:cubicBezTo>
                    <a:pt x="0" y="116522"/>
                    <a:pt x="520" y="117143"/>
                    <a:pt x="1286" y="117143"/>
                  </a:cubicBezTo>
                  <a:cubicBezTo>
                    <a:pt x="1601" y="117143"/>
                    <a:pt x="1957" y="117039"/>
                    <a:pt x="2335" y="116815"/>
                  </a:cubicBezTo>
                  <a:lnTo>
                    <a:pt x="41330" y="94299"/>
                  </a:lnTo>
                  <a:cubicBezTo>
                    <a:pt x="42697" y="93399"/>
                    <a:pt x="43531" y="91931"/>
                    <a:pt x="43631" y="90296"/>
                  </a:cubicBezTo>
                  <a:lnTo>
                    <a:pt x="43631" y="2100"/>
                  </a:lnTo>
                  <a:cubicBezTo>
                    <a:pt x="43631" y="772"/>
                    <a:pt x="42957" y="1"/>
                    <a:pt x="4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729;p75">
              <a:extLst>
                <a:ext uri="{FF2B5EF4-FFF2-40B4-BE49-F238E27FC236}">
                  <a16:creationId xmlns:a16="http://schemas.microsoft.com/office/drawing/2014/main" id="{1037E89E-4149-4149-B726-9D66A5BDDE53}"/>
                </a:ext>
              </a:extLst>
            </p:cNvPr>
            <p:cNvSpPr/>
            <p:nvPr/>
          </p:nvSpPr>
          <p:spPr>
            <a:xfrm>
              <a:off x="2187575" y="2413000"/>
              <a:ext cx="1092475" cy="1290125"/>
            </a:xfrm>
            <a:custGeom>
              <a:avLst/>
              <a:gdLst/>
              <a:ahLst/>
              <a:cxnLst/>
              <a:rect l="l" t="t" r="r" b="b"/>
              <a:pathLst>
                <a:path w="43699" h="51605" extrusionOk="0">
                  <a:moveTo>
                    <a:pt x="33958" y="1"/>
                  </a:moveTo>
                  <a:lnTo>
                    <a:pt x="28154" y="8774"/>
                  </a:lnTo>
                  <a:lnTo>
                    <a:pt x="32156" y="13043"/>
                  </a:lnTo>
                  <a:lnTo>
                    <a:pt x="14911" y="1935"/>
                  </a:lnTo>
                  <a:lnTo>
                    <a:pt x="0" y="21483"/>
                  </a:lnTo>
                  <a:lnTo>
                    <a:pt x="0" y="51604"/>
                  </a:lnTo>
                  <a:lnTo>
                    <a:pt x="43698" y="26386"/>
                  </a:lnTo>
                  <a:lnTo>
                    <a:pt x="43698" y="6539"/>
                  </a:lnTo>
                  <a:lnTo>
                    <a:pt x="3395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730;p75">
              <a:extLst>
                <a:ext uri="{FF2B5EF4-FFF2-40B4-BE49-F238E27FC236}">
                  <a16:creationId xmlns:a16="http://schemas.microsoft.com/office/drawing/2014/main" id="{7045C57D-501B-4848-BC91-76B06E516CDC}"/>
                </a:ext>
              </a:extLst>
            </p:cNvPr>
            <p:cNvSpPr/>
            <p:nvPr/>
          </p:nvSpPr>
          <p:spPr>
            <a:xfrm>
              <a:off x="2835525" y="2208025"/>
              <a:ext cx="126775" cy="164275"/>
            </a:xfrm>
            <a:custGeom>
              <a:avLst/>
              <a:gdLst/>
              <a:ahLst/>
              <a:cxnLst/>
              <a:rect l="l" t="t" r="r" b="b"/>
              <a:pathLst>
                <a:path w="5071" h="6571" extrusionOk="0">
                  <a:moveTo>
                    <a:pt x="3677" y="1"/>
                  </a:moveTo>
                  <a:cubicBezTo>
                    <a:pt x="3334" y="1"/>
                    <a:pt x="2946" y="116"/>
                    <a:pt x="2536" y="361"/>
                  </a:cubicBezTo>
                  <a:cubicBezTo>
                    <a:pt x="1035" y="1328"/>
                    <a:pt x="101" y="2963"/>
                    <a:pt x="1" y="4764"/>
                  </a:cubicBezTo>
                  <a:cubicBezTo>
                    <a:pt x="1" y="5904"/>
                    <a:pt x="576" y="6571"/>
                    <a:pt x="1413" y="6571"/>
                  </a:cubicBezTo>
                  <a:cubicBezTo>
                    <a:pt x="1752" y="6571"/>
                    <a:pt x="2133" y="6462"/>
                    <a:pt x="2536" y="6232"/>
                  </a:cubicBezTo>
                  <a:cubicBezTo>
                    <a:pt x="4037" y="5264"/>
                    <a:pt x="4971" y="3630"/>
                    <a:pt x="5071" y="1828"/>
                  </a:cubicBezTo>
                  <a:cubicBezTo>
                    <a:pt x="5071" y="673"/>
                    <a:pt x="4504" y="1"/>
                    <a:pt x="36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731;p75">
              <a:extLst>
                <a:ext uri="{FF2B5EF4-FFF2-40B4-BE49-F238E27FC236}">
                  <a16:creationId xmlns:a16="http://schemas.microsoft.com/office/drawing/2014/main" id="{5CCC93CB-B6DA-8344-9338-B7FC29097441}"/>
                </a:ext>
              </a:extLst>
            </p:cNvPr>
            <p:cNvSpPr/>
            <p:nvPr/>
          </p:nvSpPr>
          <p:spPr>
            <a:xfrm>
              <a:off x="2187575" y="2908800"/>
              <a:ext cx="1090800" cy="1356700"/>
            </a:xfrm>
            <a:custGeom>
              <a:avLst/>
              <a:gdLst/>
              <a:ahLst/>
              <a:cxnLst/>
              <a:rect l="l" t="t" r="r" b="b"/>
              <a:pathLst>
                <a:path w="43632" h="54268" extrusionOk="0">
                  <a:moveTo>
                    <a:pt x="35767" y="0"/>
                  </a:moveTo>
                  <a:cubicBezTo>
                    <a:pt x="31530" y="0"/>
                    <a:pt x="26747" y="1391"/>
                    <a:pt x="21682" y="4319"/>
                  </a:cubicBezTo>
                  <a:cubicBezTo>
                    <a:pt x="13276" y="9156"/>
                    <a:pt x="5638" y="17362"/>
                    <a:pt x="0" y="26835"/>
                  </a:cubicBezTo>
                  <a:lnTo>
                    <a:pt x="0" y="52620"/>
                  </a:lnTo>
                  <a:cubicBezTo>
                    <a:pt x="0" y="53663"/>
                    <a:pt x="522" y="54268"/>
                    <a:pt x="1278" y="54268"/>
                  </a:cubicBezTo>
                  <a:cubicBezTo>
                    <a:pt x="1587" y="54268"/>
                    <a:pt x="1935" y="54167"/>
                    <a:pt x="2302" y="53955"/>
                  </a:cubicBezTo>
                  <a:lnTo>
                    <a:pt x="41296" y="31439"/>
                  </a:lnTo>
                  <a:cubicBezTo>
                    <a:pt x="42664" y="30538"/>
                    <a:pt x="43531" y="29037"/>
                    <a:pt x="43631" y="27402"/>
                  </a:cubicBezTo>
                  <a:lnTo>
                    <a:pt x="43631" y="1918"/>
                  </a:lnTo>
                  <a:cubicBezTo>
                    <a:pt x="41324" y="655"/>
                    <a:pt x="38674" y="0"/>
                    <a:pt x="357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732;p75">
              <a:extLst>
                <a:ext uri="{FF2B5EF4-FFF2-40B4-BE49-F238E27FC236}">
                  <a16:creationId xmlns:a16="http://schemas.microsoft.com/office/drawing/2014/main" id="{058178FE-0AF7-2F49-8C67-B667B63381B7}"/>
                </a:ext>
              </a:extLst>
            </p:cNvPr>
            <p:cNvSpPr/>
            <p:nvPr/>
          </p:nvSpPr>
          <p:spPr>
            <a:xfrm>
              <a:off x="2188400" y="2945875"/>
              <a:ext cx="1089975" cy="1318475"/>
            </a:xfrm>
            <a:custGeom>
              <a:avLst/>
              <a:gdLst/>
              <a:ahLst/>
              <a:cxnLst/>
              <a:rect l="l" t="t" r="r" b="b"/>
              <a:pathLst>
                <a:path w="43599" h="52739" extrusionOk="0">
                  <a:moveTo>
                    <a:pt x="42764" y="1"/>
                  </a:moveTo>
                  <a:lnTo>
                    <a:pt x="42764" y="25919"/>
                  </a:lnTo>
                  <a:cubicBezTo>
                    <a:pt x="42664" y="27254"/>
                    <a:pt x="41964" y="28455"/>
                    <a:pt x="40863" y="29188"/>
                  </a:cubicBezTo>
                  <a:lnTo>
                    <a:pt x="1869" y="51705"/>
                  </a:lnTo>
                  <a:cubicBezTo>
                    <a:pt x="1668" y="51838"/>
                    <a:pt x="1468" y="51905"/>
                    <a:pt x="1235" y="51905"/>
                  </a:cubicBezTo>
                  <a:cubicBezTo>
                    <a:pt x="868" y="51905"/>
                    <a:pt x="834" y="51404"/>
                    <a:pt x="834" y="51104"/>
                  </a:cubicBezTo>
                  <a:lnTo>
                    <a:pt x="834" y="23951"/>
                  </a:lnTo>
                  <a:cubicBezTo>
                    <a:pt x="534" y="24385"/>
                    <a:pt x="267" y="24852"/>
                    <a:pt x="1" y="25319"/>
                  </a:cubicBezTo>
                  <a:lnTo>
                    <a:pt x="1" y="51104"/>
                  </a:lnTo>
                  <a:cubicBezTo>
                    <a:pt x="1" y="52138"/>
                    <a:pt x="501" y="52739"/>
                    <a:pt x="1235" y="52739"/>
                  </a:cubicBezTo>
                  <a:cubicBezTo>
                    <a:pt x="1602" y="52739"/>
                    <a:pt x="1969" y="52639"/>
                    <a:pt x="2269" y="52438"/>
                  </a:cubicBezTo>
                  <a:lnTo>
                    <a:pt x="41297" y="29922"/>
                  </a:lnTo>
                  <a:cubicBezTo>
                    <a:pt x="42631" y="29022"/>
                    <a:pt x="43498" y="27554"/>
                    <a:pt x="43598" y="25919"/>
                  </a:cubicBezTo>
                  <a:lnTo>
                    <a:pt x="43598" y="435"/>
                  </a:lnTo>
                  <a:cubicBezTo>
                    <a:pt x="43331" y="301"/>
                    <a:pt x="43065" y="134"/>
                    <a:pt x="427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733;p75">
              <a:extLst>
                <a:ext uri="{FF2B5EF4-FFF2-40B4-BE49-F238E27FC236}">
                  <a16:creationId xmlns:a16="http://schemas.microsoft.com/office/drawing/2014/main" id="{439C9D4A-D2F6-5649-A0C9-92F716567C39}"/>
                </a:ext>
              </a:extLst>
            </p:cNvPr>
            <p:cNvSpPr/>
            <p:nvPr/>
          </p:nvSpPr>
          <p:spPr>
            <a:xfrm>
              <a:off x="2517800" y="3180075"/>
              <a:ext cx="507900" cy="323025"/>
            </a:xfrm>
            <a:custGeom>
              <a:avLst/>
              <a:gdLst/>
              <a:ahLst/>
              <a:cxnLst/>
              <a:rect l="l" t="t" r="r" b="b"/>
              <a:pathLst>
                <a:path w="20316" h="12921" extrusionOk="0">
                  <a:moveTo>
                    <a:pt x="19846" y="1"/>
                  </a:moveTo>
                  <a:cubicBezTo>
                    <a:pt x="19718" y="1"/>
                    <a:pt x="19571" y="46"/>
                    <a:pt x="19414" y="140"/>
                  </a:cubicBezTo>
                  <a:lnTo>
                    <a:pt x="901" y="10814"/>
                  </a:lnTo>
                  <a:cubicBezTo>
                    <a:pt x="368" y="11148"/>
                    <a:pt x="34" y="11715"/>
                    <a:pt x="1" y="12315"/>
                  </a:cubicBezTo>
                  <a:cubicBezTo>
                    <a:pt x="1" y="12705"/>
                    <a:pt x="189" y="12921"/>
                    <a:pt x="470" y="12921"/>
                  </a:cubicBezTo>
                  <a:cubicBezTo>
                    <a:pt x="598" y="12921"/>
                    <a:pt x="745" y="12876"/>
                    <a:pt x="901" y="12782"/>
                  </a:cubicBezTo>
                  <a:lnTo>
                    <a:pt x="19414" y="2108"/>
                  </a:lnTo>
                  <a:cubicBezTo>
                    <a:pt x="19948" y="1774"/>
                    <a:pt x="20282" y="1207"/>
                    <a:pt x="20315" y="607"/>
                  </a:cubicBezTo>
                  <a:cubicBezTo>
                    <a:pt x="20315" y="217"/>
                    <a:pt x="20126" y="1"/>
                    <a:pt x="198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734;p75">
              <a:extLst>
                <a:ext uri="{FF2B5EF4-FFF2-40B4-BE49-F238E27FC236}">
                  <a16:creationId xmlns:a16="http://schemas.microsoft.com/office/drawing/2014/main" id="{0CB44B18-F368-1E41-89BA-DBCAFEBA8D4F}"/>
                </a:ext>
              </a:extLst>
            </p:cNvPr>
            <p:cNvSpPr/>
            <p:nvPr/>
          </p:nvSpPr>
          <p:spPr>
            <a:xfrm>
              <a:off x="2560325" y="3326850"/>
              <a:ext cx="422825" cy="273850"/>
            </a:xfrm>
            <a:custGeom>
              <a:avLst/>
              <a:gdLst/>
              <a:ahLst/>
              <a:cxnLst/>
              <a:rect l="l" t="t" r="r" b="b"/>
              <a:pathLst>
                <a:path w="16913" h="10954" extrusionOk="0">
                  <a:moveTo>
                    <a:pt x="16444" y="1"/>
                  </a:moveTo>
                  <a:cubicBezTo>
                    <a:pt x="16316" y="1"/>
                    <a:pt x="16169" y="46"/>
                    <a:pt x="16012" y="140"/>
                  </a:cubicBezTo>
                  <a:lnTo>
                    <a:pt x="901" y="8879"/>
                  </a:lnTo>
                  <a:cubicBezTo>
                    <a:pt x="368" y="9179"/>
                    <a:pt x="34" y="9746"/>
                    <a:pt x="1" y="10380"/>
                  </a:cubicBezTo>
                  <a:cubicBezTo>
                    <a:pt x="1" y="10745"/>
                    <a:pt x="188" y="10954"/>
                    <a:pt x="466" y="10954"/>
                  </a:cubicBezTo>
                  <a:cubicBezTo>
                    <a:pt x="595" y="10954"/>
                    <a:pt x="743" y="10909"/>
                    <a:pt x="901" y="10814"/>
                  </a:cubicBezTo>
                  <a:lnTo>
                    <a:pt x="16012" y="2074"/>
                  </a:lnTo>
                  <a:cubicBezTo>
                    <a:pt x="16546" y="1774"/>
                    <a:pt x="16880" y="1207"/>
                    <a:pt x="16913" y="607"/>
                  </a:cubicBezTo>
                  <a:cubicBezTo>
                    <a:pt x="16913" y="217"/>
                    <a:pt x="16724" y="1"/>
                    <a:pt x="164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735;p75">
              <a:extLst>
                <a:ext uri="{FF2B5EF4-FFF2-40B4-BE49-F238E27FC236}">
                  <a16:creationId xmlns:a16="http://schemas.microsoft.com/office/drawing/2014/main" id="{38A4990F-117F-254B-A69D-6665ADAAA223}"/>
                </a:ext>
              </a:extLst>
            </p:cNvPr>
            <p:cNvSpPr/>
            <p:nvPr/>
          </p:nvSpPr>
          <p:spPr>
            <a:xfrm>
              <a:off x="2560325" y="3082475"/>
              <a:ext cx="422825" cy="273900"/>
            </a:xfrm>
            <a:custGeom>
              <a:avLst/>
              <a:gdLst/>
              <a:ahLst/>
              <a:cxnLst/>
              <a:rect l="l" t="t" r="r" b="b"/>
              <a:pathLst>
                <a:path w="16913" h="10956" extrusionOk="0">
                  <a:moveTo>
                    <a:pt x="16448" y="1"/>
                  </a:moveTo>
                  <a:cubicBezTo>
                    <a:pt x="16319" y="1"/>
                    <a:pt x="16171" y="46"/>
                    <a:pt x="16012" y="141"/>
                  </a:cubicBezTo>
                  <a:lnTo>
                    <a:pt x="901" y="8880"/>
                  </a:lnTo>
                  <a:cubicBezTo>
                    <a:pt x="368" y="9181"/>
                    <a:pt x="34" y="9748"/>
                    <a:pt x="1" y="10382"/>
                  </a:cubicBezTo>
                  <a:cubicBezTo>
                    <a:pt x="1" y="10746"/>
                    <a:pt x="188" y="10955"/>
                    <a:pt x="466" y="10955"/>
                  </a:cubicBezTo>
                  <a:cubicBezTo>
                    <a:pt x="595" y="10955"/>
                    <a:pt x="743" y="10910"/>
                    <a:pt x="901" y="10815"/>
                  </a:cubicBezTo>
                  <a:lnTo>
                    <a:pt x="16012" y="2076"/>
                  </a:lnTo>
                  <a:cubicBezTo>
                    <a:pt x="16546" y="1742"/>
                    <a:pt x="16880" y="1208"/>
                    <a:pt x="16913" y="575"/>
                  </a:cubicBezTo>
                  <a:cubicBezTo>
                    <a:pt x="16913" y="210"/>
                    <a:pt x="16726" y="1"/>
                    <a:pt x="164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736;p75">
              <a:extLst>
                <a:ext uri="{FF2B5EF4-FFF2-40B4-BE49-F238E27FC236}">
                  <a16:creationId xmlns:a16="http://schemas.microsoft.com/office/drawing/2014/main" id="{032F42BD-DE63-2647-984F-1AF94FC0A078}"/>
                </a:ext>
              </a:extLst>
            </p:cNvPr>
            <p:cNvSpPr/>
            <p:nvPr/>
          </p:nvSpPr>
          <p:spPr>
            <a:xfrm>
              <a:off x="2644550" y="3591175"/>
              <a:ext cx="296925" cy="253900"/>
            </a:xfrm>
            <a:custGeom>
              <a:avLst/>
              <a:gdLst/>
              <a:ahLst/>
              <a:cxnLst/>
              <a:rect l="l" t="t" r="r" b="b"/>
              <a:pathLst>
                <a:path w="11877" h="10156" extrusionOk="0">
                  <a:moveTo>
                    <a:pt x="10847" y="0"/>
                  </a:moveTo>
                  <a:cubicBezTo>
                    <a:pt x="10603" y="0"/>
                    <a:pt x="10329" y="78"/>
                    <a:pt x="10041" y="241"/>
                  </a:cubicBezTo>
                  <a:lnTo>
                    <a:pt x="1802" y="5011"/>
                  </a:lnTo>
                  <a:cubicBezTo>
                    <a:pt x="735" y="5711"/>
                    <a:pt x="68" y="6879"/>
                    <a:pt x="1" y="8147"/>
                  </a:cubicBezTo>
                  <a:lnTo>
                    <a:pt x="1" y="8880"/>
                  </a:lnTo>
                  <a:cubicBezTo>
                    <a:pt x="1" y="9687"/>
                    <a:pt x="406" y="10156"/>
                    <a:pt x="999" y="10156"/>
                  </a:cubicBezTo>
                  <a:cubicBezTo>
                    <a:pt x="1240" y="10156"/>
                    <a:pt x="1513" y="10078"/>
                    <a:pt x="1802" y="9914"/>
                  </a:cubicBezTo>
                  <a:lnTo>
                    <a:pt x="10041" y="5144"/>
                  </a:lnTo>
                  <a:cubicBezTo>
                    <a:pt x="11109" y="4444"/>
                    <a:pt x="11809" y="3276"/>
                    <a:pt x="11876" y="2009"/>
                  </a:cubicBezTo>
                  <a:lnTo>
                    <a:pt x="11876" y="1308"/>
                  </a:lnTo>
                  <a:cubicBezTo>
                    <a:pt x="11876" y="476"/>
                    <a:pt x="11453" y="0"/>
                    <a:pt x="108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737;p75">
              <a:extLst>
                <a:ext uri="{FF2B5EF4-FFF2-40B4-BE49-F238E27FC236}">
                  <a16:creationId xmlns:a16="http://schemas.microsoft.com/office/drawing/2014/main" id="{6D81AA6A-FC71-A84B-8F90-79647128000D}"/>
                </a:ext>
              </a:extLst>
            </p:cNvPr>
            <p:cNvSpPr/>
            <p:nvPr/>
          </p:nvSpPr>
          <p:spPr>
            <a:xfrm>
              <a:off x="2701275" y="3728950"/>
              <a:ext cx="36700" cy="70900"/>
            </a:xfrm>
            <a:custGeom>
              <a:avLst/>
              <a:gdLst/>
              <a:ahLst/>
              <a:cxnLst/>
              <a:rect l="l" t="t" r="r" b="b"/>
              <a:pathLst>
                <a:path w="1468" h="2836" extrusionOk="0">
                  <a:moveTo>
                    <a:pt x="1001" y="0"/>
                  </a:moveTo>
                  <a:cubicBezTo>
                    <a:pt x="867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00" y="334"/>
                  </a:cubicBezTo>
                  <a:cubicBezTo>
                    <a:pt x="334" y="434"/>
                    <a:pt x="267" y="534"/>
                    <a:pt x="200" y="634"/>
                  </a:cubicBezTo>
                  <a:cubicBezTo>
                    <a:pt x="134" y="734"/>
                    <a:pt x="100" y="868"/>
                    <a:pt x="67" y="968"/>
                  </a:cubicBezTo>
                  <a:cubicBezTo>
                    <a:pt x="34" y="1068"/>
                    <a:pt x="34" y="1201"/>
                    <a:pt x="34" y="1301"/>
                  </a:cubicBezTo>
                  <a:cubicBezTo>
                    <a:pt x="0" y="1435"/>
                    <a:pt x="34" y="1601"/>
                    <a:pt x="134" y="1735"/>
                  </a:cubicBezTo>
                  <a:cubicBezTo>
                    <a:pt x="195" y="1776"/>
                    <a:pt x="270" y="1805"/>
                    <a:pt x="349" y="1805"/>
                  </a:cubicBezTo>
                  <a:cubicBezTo>
                    <a:pt x="399" y="1805"/>
                    <a:pt x="450" y="1794"/>
                    <a:pt x="501" y="1768"/>
                  </a:cubicBezTo>
                  <a:lnTo>
                    <a:pt x="734" y="1735"/>
                  </a:lnTo>
                  <a:cubicBezTo>
                    <a:pt x="767" y="1702"/>
                    <a:pt x="834" y="1702"/>
                    <a:pt x="867" y="1702"/>
                  </a:cubicBezTo>
                  <a:cubicBezTo>
                    <a:pt x="884" y="1685"/>
                    <a:pt x="901" y="1676"/>
                    <a:pt x="917" y="1676"/>
                  </a:cubicBezTo>
                  <a:cubicBezTo>
                    <a:pt x="934" y="1676"/>
                    <a:pt x="951" y="1685"/>
                    <a:pt x="968" y="1702"/>
                  </a:cubicBezTo>
                  <a:cubicBezTo>
                    <a:pt x="1001" y="1702"/>
                    <a:pt x="1001" y="1735"/>
                    <a:pt x="1001" y="1768"/>
                  </a:cubicBezTo>
                  <a:cubicBezTo>
                    <a:pt x="1001" y="1835"/>
                    <a:pt x="968" y="1902"/>
                    <a:pt x="934" y="1968"/>
                  </a:cubicBezTo>
                  <a:cubicBezTo>
                    <a:pt x="867" y="2035"/>
                    <a:pt x="801" y="2102"/>
                    <a:pt x="701" y="2135"/>
                  </a:cubicBezTo>
                  <a:cubicBezTo>
                    <a:pt x="667" y="2169"/>
                    <a:pt x="634" y="2169"/>
                    <a:pt x="601" y="2169"/>
                  </a:cubicBezTo>
                  <a:cubicBezTo>
                    <a:pt x="584" y="2185"/>
                    <a:pt x="567" y="2194"/>
                    <a:pt x="551" y="2194"/>
                  </a:cubicBezTo>
                  <a:cubicBezTo>
                    <a:pt x="534" y="2194"/>
                    <a:pt x="517" y="2185"/>
                    <a:pt x="501" y="2169"/>
                  </a:cubicBezTo>
                  <a:lnTo>
                    <a:pt x="467" y="2135"/>
                  </a:lnTo>
                  <a:lnTo>
                    <a:pt x="434" y="2102"/>
                  </a:lnTo>
                  <a:lnTo>
                    <a:pt x="334" y="2102"/>
                  </a:lnTo>
                  <a:lnTo>
                    <a:pt x="34" y="2302"/>
                  </a:lnTo>
                  <a:cubicBezTo>
                    <a:pt x="0" y="2302"/>
                    <a:pt x="0" y="2302"/>
                    <a:pt x="0" y="2335"/>
                  </a:cubicBezTo>
                  <a:cubicBezTo>
                    <a:pt x="0" y="2369"/>
                    <a:pt x="0" y="2369"/>
                    <a:pt x="0" y="2402"/>
                  </a:cubicBezTo>
                  <a:cubicBezTo>
                    <a:pt x="0" y="2469"/>
                    <a:pt x="0" y="2569"/>
                    <a:pt x="34" y="2636"/>
                  </a:cubicBezTo>
                  <a:cubicBezTo>
                    <a:pt x="67" y="2702"/>
                    <a:pt x="134" y="2769"/>
                    <a:pt x="200" y="2802"/>
                  </a:cubicBezTo>
                  <a:cubicBezTo>
                    <a:pt x="267" y="2836"/>
                    <a:pt x="334" y="2836"/>
                    <a:pt x="434" y="2836"/>
                  </a:cubicBezTo>
                  <a:cubicBezTo>
                    <a:pt x="534" y="2836"/>
                    <a:pt x="634" y="2802"/>
                    <a:pt x="734" y="2736"/>
                  </a:cubicBezTo>
                  <a:cubicBezTo>
                    <a:pt x="834" y="2669"/>
                    <a:pt x="934" y="2602"/>
                    <a:pt x="1034" y="2502"/>
                  </a:cubicBezTo>
                  <a:cubicBezTo>
                    <a:pt x="1101" y="2435"/>
                    <a:pt x="1201" y="2335"/>
                    <a:pt x="1268" y="2202"/>
                  </a:cubicBezTo>
                  <a:cubicBezTo>
                    <a:pt x="1334" y="2102"/>
                    <a:pt x="1368" y="2002"/>
                    <a:pt x="1401" y="1868"/>
                  </a:cubicBezTo>
                  <a:cubicBezTo>
                    <a:pt x="1435" y="1768"/>
                    <a:pt x="1468" y="1635"/>
                    <a:pt x="1468" y="1501"/>
                  </a:cubicBezTo>
                  <a:cubicBezTo>
                    <a:pt x="1468" y="1401"/>
                    <a:pt x="1468" y="1301"/>
                    <a:pt x="1435" y="1235"/>
                  </a:cubicBezTo>
                  <a:cubicBezTo>
                    <a:pt x="1435" y="1168"/>
                    <a:pt x="1368" y="1101"/>
                    <a:pt x="1334" y="1068"/>
                  </a:cubicBezTo>
                  <a:cubicBezTo>
                    <a:pt x="1301" y="1001"/>
                    <a:pt x="1234" y="1001"/>
                    <a:pt x="1168" y="1001"/>
                  </a:cubicBezTo>
                  <a:cubicBezTo>
                    <a:pt x="1101" y="1001"/>
                    <a:pt x="1001" y="1001"/>
                    <a:pt x="934" y="1034"/>
                  </a:cubicBezTo>
                  <a:lnTo>
                    <a:pt x="734" y="1068"/>
                  </a:lnTo>
                  <a:cubicBezTo>
                    <a:pt x="667" y="1101"/>
                    <a:pt x="634" y="1101"/>
                    <a:pt x="567" y="1101"/>
                  </a:cubicBezTo>
                  <a:cubicBezTo>
                    <a:pt x="534" y="1101"/>
                    <a:pt x="534" y="1101"/>
                    <a:pt x="501" y="1068"/>
                  </a:cubicBezTo>
                  <a:cubicBezTo>
                    <a:pt x="501" y="1068"/>
                    <a:pt x="501" y="1034"/>
                    <a:pt x="501" y="1001"/>
                  </a:cubicBezTo>
                  <a:cubicBezTo>
                    <a:pt x="501" y="968"/>
                    <a:pt x="501" y="934"/>
                    <a:pt x="501" y="901"/>
                  </a:cubicBezTo>
                  <a:cubicBezTo>
                    <a:pt x="501" y="868"/>
                    <a:pt x="534" y="834"/>
                    <a:pt x="567" y="801"/>
                  </a:cubicBezTo>
                  <a:cubicBezTo>
                    <a:pt x="567" y="768"/>
                    <a:pt x="601" y="768"/>
                    <a:pt x="634" y="734"/>
                  </a:cubicBezTo>
                  <a:lnTo>
                    <a:pt x="701" y="667"/>
                  </a:lnTo>
                  <a:cubicBezTo>
                    <a:pt x="734" y="667"/>
                    <a:pt x="801" y="634"/>
                    <a:pt x="834" y="634"/>
                  </a:cubicBezTo>
                  <a:lnTo>
                    <a:pt x="901" y="634"/>
                  </a:lnTo>
                  <a:cubicBezTo>
                    <a:pt x="901" y="634"/>
                    <a:pt x="934" y="634"/>
                    <a:pt x="934" y="667"/>
                  </a:cubicBezTo>
                  <a:lnTo>
                    <a:pt x="968" y="701"/>
                  </a:lnTo>
                  <a:lnTo>
                    <a:pt x="1068" y="701"/>
                  </a:lnTo>
                  <a:lnTo>
                    <a:pt x="1368" y="534"/>
                  </a:lnTo>
                  <a:cubicBezTo>
                    <a:pt x="1401" y="501"/>
                    <a:pt x="1401" y="501"/>
                    <a:pt x="1401" y="467"/>
                  </a:cubicBezTo>
                  <a:cubicBezTo>
                    <a:pt x="1401" y="467"/>
                    <a:pt x="1401" y="434"/>
                    <a:pt x="1401" y="401"/>
                  </a:cubicBezTo>
                  <a:cubicBezTo>
                    <a:pt x="1401" y="334"/>
                    <a:pt x="1401" y="267"/>
                    <a:pt x="1334" y="200"/>
                  </a:cubicBezTo>
                  <a:cubicBezTo>
                    <a:pt x="1334" y="134"/>
                    <a:pt x="1268" y="67"/>
                    <a:pt x="1201" y="34"/>
                  </a:cubicBezTo>
                  <a:cubicBezTo>
                    <a:pt x="1134" y="0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738;p75">
              <a:extLst>
                <a:ext uri="{FF2B5EF4-FFF2-40B4-BE49-F238E27FC236}">
                  <a16:creationId xmlns:a16="http://schemas.microsoft.com/office/drawing/2014/main" id="{D9DB022E-2CF5-CA40-A7F4-0D32A48DBEA0}"/>
                </a:ext>
              </a:extLst>
            </p:cNvPr>
            <p:cNvSpPr/>
            <p:nvPr/>
          </p:nvSpPr>
          <p:spPr>
            <a:xfrm>
              <a:off x="2740450" y="3699975"/>
              <a:ext cx="35050" cy="76525"/>
            </a:xfrm>
            <a:custGeom>
              <a:avLst/>
              <a:gdLst/>
              <a:ahLst/>
              <a:cxnLst/>
              <a:rect l="l" t="t" r="r" b="b"/>
              <a:pathLst>
                <a:path w="1402" h="3061" extrusionOk="0">
                  <a:moveTo>
                    <a:pt x="1369" y="0"/>
                  </a:moveTo>
                  <a:cubicBezTo>
                    <a:pt x="1360" y="0"/>
                    <a:pt x="1352" y="8"/>
                    <a:pt x="1335" y="25"/>
                  </a:cubicBezTo>
                  <a:lnTo>
                    <a:pt x="68" y="759"/>
                  </a:lnTo>
                  <a:cubicBezTo>
                    <a:pt x="68" y="759"/>
                    <a:pt x="34" y="792"/>
                    <a:pt x="34" y="826"/>
                  </a:cubicBezTo>
                  <a:cubicBezTo>
                    <a:pt x="34" y="826"/>
                    <a:pt x="34" y="859"/>
                    <a:pt x="1" y="892"/>
                  </a:cubicBezTo>
                  <a:lnTo>
                    <a:pt x="1" y="1293"/>
                  </a:lnTo>
                  <a:cubicBezTo>
                    <a:pt x="1" y="1326"/>
                    <a:pt x="34" y="1326"/>
                    <a:pt x="34" y="1359"/>
                  </a:cubicBezTo>
                  <a:lnTo>
                    <a:pt x="68" y="1359"/>
                  </a:lnTo>
                  <a:lnTo>
                    <a:pt x="501" y="1093"/>
                  </a:lnTo>
                  <a:lnTo>
                    <a:pt x="501" y="2994"/>
                  </a:lnTo>
                  <a:cubicBezTo>
                    <a:pt x="501" y="3027"/>
                    <a:pt x="501" y="3027"/>
                    <a:pt x="501" y="3061"/>
                  </a:cubicBezTo>
                  <a:lnTo>
                    <a:pt x="535" y="3061"/>
                  </a:lnTo>
                  <a:lnTo>
                    <a:pt x="868" y="2861"/>
                  </a:lnTo>
                  <a:cubicBezTo>
                    <a:pt x="868" y="2861"/>
                    <a:pt x="902" y="2827"/>
                    <a:pt x="902" y="2827"/>
                  </a:cubicBezTo>
                  <a:cubicBezTo>
                    <a:pt x="935" y="2794"/>
                    <a:pt x="935" y="2760"/>
                    <a:pt x="935" y="2727"/>
                  </a:cubicBezTo>
                  <a:lnTo>
                    <a:pt x="935" y="826"/>
                  </a:lnTo>
                  <a:lnTo>
                    <a:pt x="1335" y="592"/>
                  </a:lnTo>
                  <a:cubicBezTo>
                    <a:pt x="1369" y="592"/>
                    <a:pt x="1369" y="559"/>
                    <a:pt x="1402" y="559"/>
                  </a:cubicBezTo>
                  <a:cubicBezTo>
                    <a:pt x="1402" y="526"/>
                    <a:pt x="1402" y="492"/>
                    <a:pt x="1402" y="459"/>
                  </a:cubicBezTo>
                  <a:lnTo>
                    <a:pt x="1402" y="59"/>
                  </a:lnTo>
                  <a:cubicBezTo>
                    <a:pt x="1402" y="59"/>
                    <a:pt x="1402" y="25"/>
                    <a:pt x="1402" y="25"/>
                  </a:cubicBezTo>
                  <a:cubicBezTo>
                    <a:pt x="1385" y="8"/>
                    <a:pt x="1377" y="0"/>
                    <a:pt x="13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739;p75">
              <a:extLst>
                <a:ext uri="{FF2B5EF4-FFF2-40B4-BE49-F238E27FC236}">
                  <a16:creationId xmlns:a16="http://schemas.microsoft.com/office/drawing/2014/main" id="{EEAA48A4-6B65-2040-9A01-C20C905808B7}"/>
                </a:ext>
              </a:extLst>
            </p:cNvPr>
            <p:cNvSpPr/>
            <p:nvPr/>
          </p:nvSpPr>
          <p:spPr>
            <a:xfrm>
              <a:off x="2773825" y="3685575"/>
              <a:ext cx="40875" cy="79250"/>
            </a:xfrm>
            <a:custGeom>
              <a:avLst/>
              <a:gdLst/>
              <a:ahLst/>
              <a:cxnLst/>
              <a:rect l="l" t="t" r="r" b="b"/>
              <a:pathLst>
                <a:path w="1635" h="3170" extrusionOk="0">
                  <a:moveTo>
                    <a:pt x="801" y="868"/>
                  </a:moveTo>
                  <a:lnTo>
                    <a:pt x="1001" y="1635"/>
                  </a:lnTo>
                  <a:lnTo>
                    <a:pt x="634" y="1835"/>
                  </a:lnTo>
                  <a:lnTo>
                    <a:pt x="634" y="1835"/>
                  </a:lnTo>
                  <a:lnTo>
                    <a:pt x="801" y="868"/>
                  </a:lnTo>
                  <a:close/>
                  <a:moveTo>
                    <a:pt x="1001" y="1"/>
                  </a:moveTo>
                  <a:lnTo>
                    <a:pt x="634" y="234"/>
                  </a:lnTo>
                  <a:cubicBezTo>
                    <a:pt x="601" y="234"/>
                    <a:pt x="567" y="268"/>
                    <a:pt x="567" y="301"/>
                  </a:cubicBezTo>
                  <a:cubicBezTo>
                    <a:pt x="534" y="334"/>
                    <a:pt x="534" y="368"/>
                    <a:pt x="534" y="434"/>
                  </a:cubicBezTo>
                  <a:lnTo>
                    <a:pt x="0" y="3036"/>
                  </a:lnTo>
                  <a:lnTo>
                    <a:pt x="0" y="3103"/>
                  </a:lnTo>
                  <a:cubicBezTo>
                    <a:pt x="0" y="3136"/>
                    <a:pt x="0" y="3136"/>
                    <a:pt x="0" y="3170"/>
                  </a:cubicBezTo>
                  <a:lnTo>
                    <a:pt x="34" y="3170"/>
                  </a:lnTo>
                  <a:lnTo>
                    <a:pt x="334" y="2970"/>
                  </a:lnTo>
                  <a:cubicBezTo>
                    <a:pt x="367" y="2970"/>
                    <a:pt x="401" y="2936"/>
                    <a:pt x="401" y="2903"/>
                  </a:cubicBezTo>
                  <a:cubicBezTo>
                    <a:pt x="434" y="2869"/>
                    <a:pt x="434" y="2869"/>
                    <a:pt x="434" y="2836"/>
                  </a:cubicBezTo>
                  <a:lnTo>
                    <a:pt x="501" y="2503"/>
                  </a:lnTo>
                  <a:lnTo>
                    <a:pt x="1134" y="2136"/>
                  </a:lnTo>
                  <a:lnTo>
                    <a:pt x="1201" y="2402"/>
                  </a:lnTo>
                  <a:cubicBezTo>
                    <a:pt x="1201" y="2402"/>
                    <a:pt x="1234" y="2402"/>
                    <a:pt x="1234" y="2436"/>
                  </a:cubicBezTo>
                  <a:cubicBezTo>
                    <a:pt x="1234" y="2452"/>
                    <a:pt x="1243" y="2461"/>
                    <a:pt x="1255" y="2461"/>
                  </a:cubicBezTo>
                  <a:cubicBezTo>
                    <a:pt x="1268" y="2461"/>
                    <a:pt x="1284" y="2452"/>
                    <a:pt x="1301" y="2436"/>
                  </a:cubicBezTo>
                  <a:lnTo>
                    <a:pt x="1601" y="2269"/>
                  </a:lnTo>
                  <a:cubicBezTo>
                    <a:pt x="1601" y="2236"/>
                    <a:pt x="1635" y="2236"/>
                    <a:pt x="1635" y="2202"/>
                  </a:cubicBezTo>
                  <a:cubicBezTo>
                    <a:pt x="1635" y="2202"/>
                    <a:pt x="1635" y="2169"/>
                    <a:pt x="1635" y="2136"/>
                  </a:cubicBezTo>
                  <a:cubicBezTo>
                    <a:pt x="1635" y="2136"/>
                    <a:pt x="1635" y="2102"/>
                    <a:pt x="1635" y="2102"/>
                  </a:cubicBezTo>
                  <a:lnTo>
                    <a:pt x="1134" y="67"/>
                  </a:lnTo>
                  <a:cubicBezTo>
                    <a:pt x="1101" y="34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740;p75">
              <a:extLst>
                <a:ext uri="{FF2B5EF4-FFF2-40B4-BE49-F238E27FC236}">
                  <a16:creationId xmlns:a16="http://schemas.microsoft.com/office/drawing/2014/main" id="{1D2BC1D1-073D-3842-81F7-03DCF9C214B4}"/>
                </a:ext>
              </a:extLst>
            </p:cNvPr>
            <p:cNvSpPr/>
            <p:nvPr/>
          </p:nvSpPr>
          <p:spPr>
            <a:xfrm>
              <a:off x="2821350" y="3660575"/>
              <a:ext cx="34225" cy="77575"/>
            </a:xfrm>
            <a:custGeom>
              <a:avLst/>
              <a:gdLst/>
              <a:ahLst/>
              <a:cxnLst/>
              <a:rect l="l" t="t" r="r" b="b"/>
              <a:pathLst>
                <a:path w="1369" h="3103" extrusionOk="0">
                  <a:moveTo>
                    <a:pt x="777" y="653"/>
                  </a:moveTo>
                  <a:cubicBezTo>
                    <a:pt x="795" y="653"/>
                    <a:pt x="815" y="657"/>
                    <a:pt x="835" y="667"/>
                  </a:cubicBezTo>
                  <a:cubicBezTo>
                    <a:pt x="868" y="667"/>
                    <a:pt x="901" y="734"/>
                    <a:pt x="901" y="834"/>
                  </a:cubicBezTo>
                  <a:cubicBezTo>
                    <a:pt x="901" y="934"/>
                    <a:pt x="868" y="1001"/>
                    <a:pt x="835" y="1067"/>
                  </a:cubicBezTo>
                  <a:cubicBezTo>
                    <a:pt x="768" y="1134"/>
                    <a:pt x="734" y="1201"/>
                    <a:pt x="668" y="1234"/>
                  </a:cubicBezTo>
                  <a:lnTo>
                    <a:pt x="401" y="1401"/>
                  </a:lnTo>
                  <a:lnTo>
                    <a:pt x="401" y="834"/>
                  </a:lnTo>
                  <a:lnTo>
                    <a:pt x="668" y="701"/>
                  </a:lnTo>
                  <a:cubicBezTo>
                    <a:pt x="691" y="677"/>
                    <a:pt x="732" y="653"/>
                    <a:pt x="777" y="653"/>
                  </a:cubicBezTo>
                  <a:close/>
                  <a:moveTo>
                    <a:pt x="935" y="0"/>
                  </a:moveTo>
                  <a:cubicBezTo>
                    <a:pt x="835" y="33"/>
                    <a:pt x="734" y="67"/>
                    <a:pt x="668" y="133"/>
                  </a:cubicBezTo>
                  <a:lnTo>
                    <a:pt x="34" y="500"/>
                  </a:lnTo>
                  <a:cubicBezTo>
                    <a:pt x="1" y="500"/>
                    <a:pt x="1" y="534"/>
                    <a:pt x="1" y="567"/>
                  </a:cubicBezTo>
                  <a:cubicBezTo>
                    <a:pt x="1" y="600"/>
                    <a:pt x="1" y="600"/>
                    <a:pt x="1" y="634"/>
                  </a:cubicBezTo>
                  <a:lnTo>
                    <a:pt x="1" y="3036"/>
                  </a:lnTo>
                  <a:cubicBezTo>
                    <a:pt x="1" y="3036"/>
                    <a:pt x="1" y="3069"/>
                    <a:pt x="1" y="3102"/>
                  </a:cubicBezTo>
                  <a:lnTo>
                    <a:pt x="34" y="3102"/>
                  </a:lnTo>
                  <a:lnTo>
                    <a:pt x="368" y="2902"/>
                  </a:lnTo>
                  <a:cubicBezTo>
                    <a:pt x="368" y="2902"/>
                    <a:pt x="401" y="2869"/>
                    <a:pt x="401" y="2835"/>
                  </a:cubicBezTo>
                  <a:cubicBezTo>
                    <a:pt x="401" y="2835"/>
                    <a:pt x="401" y="2802"/>
                    <a:pt x="401" y="2769"/>
                  </a:cubicBezTo>
                  <a:lnTo>
                    <a:pt x="401" y="1968"/>
                  </a:lnTo>
                  <a:lnTo>
                    <a:pt x="634" y="1835"/>
                  </a:lnTo>
                  <a:lnTo>
                    <a:pt x="868" y="2502"/>
                  </a:lnTo>
                  <a:lnTo>
                    <a:pt x="901" y="2535"/>
                  </a:lnTo>
                  <a:cubicBezTo>
                    <a:pt x="918" y="2552"/>
                    <a:pt x="935" y="2560"/>
                    <a:pt x="951" y="2560"/>
                  </a:cubicBezTo>
                  <a:cubicBezTo>
                    <a:pt x="968" y="2560"/>
                    <a:pt x="985" y="2552"/>
                    <a:pt x="1001" y="2535"/>
                  </a:cubicBezTo>
                  <a:lnTo>
                    <a:pt x="1302" y="2335"/>
                  </a:lnTo>
                  <a:cubicBezTo>
                    <a:pt x="1335" y="2335"/>
                    <a:pt x="1335" y="2335"/>
                    <a:pt x="1335" y="2302"/>
                  </a:cubicBezTo>
                  <a:cubicBezTo>
                    <a:pt x="1368" y="2268"/>
                    <a:pt x="1368" y="2268"/>
                    <a:pt x="1335" y="2235"/>
                  </a:cubicBezTo>
                  <a:cubicBezTo>
                    <a:pt x="1335" y="2235"/>
                    <a:pt x="1335" y="2202"/>
                    <a:pt x="1335" y="2202"/>
                  </a:cubicBezTo>
                  <a:lnTo>
                    <a:pt x="1035" y="1501"/>
                  </a:lnTo>
                  <a:cubicBezTo>
                    <a:pt x="1135" y="1368"/>
                    <a:pt x="1201" y="1234"/>
                    <a:pt x="1268" y="1067"/>
                  </a:cubicBezTo>
                  <a:cubicBezTo>
                    <a:pt x="1302" y="901"/>
                    <a:pt x="1335" y="734"/>
                    <a:pt x="1335" y="567"/>
                  </a:cubicBezTo>
                  <a:cubicBezTo>
                    <a:pt x="1335" y="467"/>
                    <a:pt x="1335" y="334"/>
                    <a:pt x="1302" y="234"/>
                  </a:cubicBezTo>
                  <a:cubicBezTo>
                    <a:pt x="1268" y="133"/>
                    <a:pt x="1235" y="67"/>
                    <a:pt x="1168" y="33"/>
                  </a:cubicBezTo>
                  <a:cubicBezTo>
                    <a:pt x="1101" y="0"/>
                    <a:pt x="1001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741;p75">
              <a:extLst>
                <a:ext uri="{FF2B5EF4-FFF2-40B4-BE49-F238E27FC236}">
                  <a16:creationId xmlns:a16="http://schemas.microsoft.com/office/drawing/2014/main" id="{4AC9DF1B-D8EF-4D4C-8445-B385707C7BDE}"/>
                </a:ext>
              </a:extLst>
            </p:cNvPr>
            <p:cNvSpPr/>
            <p:nvPr/>
          </p:nvSpPr>
          <p:spPr>
            <a:xfrm>
              <a:off x="2859725" y="3632200"/>
              <a:ext cx="33375" cy="75925"/>
            </a:xfrm>
            <a:custGeom>
              <a:avLst/>
              <a:gdLst/>
              <a:ahLst/>
              <a:cxnLst/>
              <a:rect l="l" t="t" r="r" b="b"/>
              <a:pathLst>
                <a:path w="1335" h="3037" extrusionOk="0">
                  <a:moveTo>
                    <a:pt x="1301" y="1"/>
                  </a:moveTo>
                  <a:lnTo>
                    <a:pt x="33" y="735"/>
                  </a:lnTo>
                  <a:cubicBezTo>
                    <a:pt x="33" y="768"/>
                    <a:pt x="0" y="768"/>
                    <a:pt x="0" y="801"/>
                  </a:cubicBezTo>
                  <a:cubicBezTo>
                    <a:pt x="0" y="835"/>
                    <a:pt x="0" y="835"/>
                    <a:pt x="0" y="868"/>
                  </a:cubicBezTo>
                  <a:lnTo>
                    <a:pt x="0" y="1268"/>
                  </a:lnTo>
                  <a:cubicBezTo>
                    <a:pt x="0" y="1268"/>
                    <a:pt x="0" y="1302"/>
                    <a:pt x="0" y="1335"/>
                  </a:cubicBezTo>
                  <a:lnTo>
                    <a:pt x="33" y="1335"/>
                  </a:lnTo>
                  <a:lnTo>
                    <a:pt x="467" y="1068"/>
                  </a:lnTo>
                  <a:lnTo>
                    <a:pt x="467" y="2970"/>
                  </a:lnTo>
                  <a:cubicBezTo>
                    <a:pt x="467" y="3003"/>
                    <a:pt x="467" y="3036"/>
                    <a:pt x="467" y="3036"/>
                  </a:cubicBezTo>
                  <a:lnTo>
                    <a:pt x="500" y="3036"/>
                  </a:lnTo>
                  <a:lnTo>
                    <a:pt x="834" y="2870"/>
                  </a:lnTo>
                  <a:cubicBezTo>
                    <a:pt x="834" y="2836"/>
                    <a:pt x="867" y="2836"/>
                    <a:pt x="867" y="2803"/>
                  </a:cubicBezTo>
                  <a:cubicBezTo>
                    <a:pt x="867" y="2770"/>
                    <a:pt x="867" y="2736"/>
                    <a:pt x="867" y="2736"/>
                  </a:cubicBezTo>
                  <a:lnTo>
                    <a:pt x="867" y="835"/>
                  </a:lnTo>
                  <a:lnTo>
                    <a:pt x="1301" y="568"/>
                  </a:lnTo>
                  <a:cubicBezTo>
                    <a:pt x="1301" y="568"/>
                    <a:pt x="1334" y="568"/>
                    <a:pt x="1334" y="535"/>
                  </a:cubicBezTo>
                  <a:cubicBezTo>
                    <a:pt x="1334" y="501"/>
                    <a:pt x="1334" y="468"/>
                    <a:pt x="1334" y="435"/>
                  </a:cubicBezTo>
                  <a:lnTo>
                    <a:pt x="1334" y="68"/>
                  </a:lnTo>
                  <a:cubicBezTo>
                    <a:pt x="1334" y="34"/>
                    <a:pt x="1334" y="1"/>
                    <a:pt x="1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742;p75">
              <a:extLst>
                <a:ext uri="{FF2B5EF4-FFF2-40B4-BE49-F238E27FC236}">
                  <a16:creationId xmlns:a16="http://schemas.microsoft.com/office/drawing/2014/main" id="{8D643189-E935-9243-933D-42F2A5C57A08}"/>
                </a:ext>
              </a:extLst>
            </p:cNvPr>
            <p:cNvSpPr/>
            <p:nvPr/>
          </p:nvSpPr>
          <p:spPr>
            <a:xfrm>
              <a:off x="2415225" y="1808675"/>
              <a:ext cx="635475" cy="425625"/>
            </a:xfrm>
            <a:custGeom>
              <a:avLst/>
              <a:gdLst/>
              <a:ahLst/>
              <a:cxnLst/>
              <a:rect l="l" t="t" r="r" b="b"/>
              <a:pathLst>
                <a:path w="25419" h="17025" extrusionOk="0">
                  <a:moveTo>
                    <a:pt x="24448" y="0"/>
                  </a:moveTo>
                  <a:cubicBezTo>
                    <a:pt x="24197" y="0"/>
                    <a:pt x="23914" y="83"/>
                    <a:pt x="23618" y="256"/>
                  </a:cubicBezTo>
                  <a:lnTo>
                    <a:pt x="1802" y="12832"/>
                  </a:lnTo>
                  <a:cubicBezTo>
                    <a:pt x="768" y="13499"/>
                    <a:pt x="101" y="14600"/>
                    <a:pt x="1" y="15834"/>
                  </a:cubicBezTo>
                  <a:cubicBezTo>
                    <a:pt x="1" y="16598"/>
                    <a:pt x="386" y="17025"/>
                    <a:pt x="957" y="17025"/>
                  </a:cubicBezTo>
                  <a:cubicBezTo>
                    <a:pt x="1208" y="17025"/>
                    <a:pt x="1496" y="16942"/>
                    <a:pt x="1802" y="16768"/>
                  </a:cubicBezTo>
                  <a:lnTo>
                    <a:pt x="23618" y="4159"/>
                  </a:lnTo>
                  <a:cubicBezTo>
                    <a:pt x="24652" y="3525"/>
                    <a:pt x="25319" y="2391"/>
                    <a:pt x="25419" y="1190"/>
                  </a:cubicBezTo>
                  <a:cubicBezTo>
                    <a:pt x="25419" y="427"/>
                    <a:pt x="25017" y="0"/>
                    <a:pt x="244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743;p75">
              <a:extLst>
                <a:ext uri="{FF2B5EF4-FFF2-40B4-BE49-F238E27FC236}">
                  <a16:creationId xmlns:a16="http://schemas.microsoft.com/office/drawing/2014/main" id="{84C7F390-46AD-EC4A-88D9-E4D0BF3EEA8A}"/>
                </a:ext>
              </a:extLst>
            </p:cNvPr>
            <p:cNvSpPr/>
            <p:nvPr/>
          </p:nvSpPr>
          <p:spPr>
            <a:xfrm>
              <a:off x="4588450" y="1790550"/>
              <a:ext cx="47700" cy="57900"/>
            </a:xfrm>
            <a:custGeom>
              <a:avLst/>
              <a:gdLst/>
              <a:ahLst/>
              <a:cxnLst/>
              <a:rect l="l" t="t" r="r" b="b"/>
              <a:pathLst>
                <a:path w="1908" h="2316" extrusionOk="0">
                  <a:moveTo>
                    <a:pt x="1325" y="333"/>
                  </a:moveTo>
                  <a:cubicBezTo>
                    <a:pt x="1357" y="333"/>
                    <a:pt x="1379" y="348"/>
                    <a:pt x="1401" y="348"/>
                  </a:cubicBezTo>
                  <a:cubicBezTo>
                    <a:pt x="1501" y="448"/>
                    <a:pt x="1568" y="581"/>
                    <a:pt x="1535" y="715"/>
                  </a:cubicBezTo>
                  <a:cubicBezTo>
                    <a:pt x="1501" y="1215"/>
                    <a:pt x="1268" y="1649"/>
                    <a:pt x="868" y="1915"/>
                  </a:cubicBezTo>
                  <a:cubicBezTo>
                    <a:pt x="801" y="1982"/>
                    <a:pt x="721" y="2011"/>
                    <a:pt x="643" y="2011"/>
                  </a:cubicBezTo>
                  <a:cubicBezTo>
                    <a:pt x="447" y="2011"/>
                    <a:pt x="262" y="1830"/>
                    <a:pt x="334" y="1615"/>
                  </a:cubicBezTo>
                  <a:cubicBezTo>
                    <a:pt x="367" y="1115"/>
                    <a:pt x="601" y="681"/>
                    <a:pt x="1001" y="414"/>
                  </a:cubicBezTo>
                  <a:cubicBezTo>
                    <a:pt x="1101" y="381"/>
                    <a:pt x="1168" y="348"/>
                    <a:pt x="1268" y="348"/>
                  </a:cubicBezTo>
                  <a:cubicBezTo>
                    <a:pt x="1290" y="337"/>
                    <a:pt x="1309" y="333"/>
                    <a:pt x="1325" y="333"/>
                  </a:cubicBezTo>
                  <a:close/>
                  <a:moveTo>
                    <a:pt x="1243" y="0"/>
                  </a:moveTo>
                  <a:cubicBezTo>
                    <a:pt x="1107" y="0"/>
                    <a:pt x="964" y="46"/>
                    <a:pt x="834" y="148"/>
                  </a:cubicBezTo>
                  <a:cubicBezTo>
                    <a:pt x="334" y="481"/>
                    <a:pt x="34" y="1015"/>
                    <a:pt x="0" y="1615"/>
                  </a:cubicBezTo>
                  <a:cubicBezTo>
                    <a:pt x="0" y="1849"/>
                    <a:pt x="100" y="2116"/>
                    <a:pt x="301" y="2249"/>
                  </a:cubicBezTo>
                  <a:cubicBezTo>
                    <a:pt x="401" y="2282"/>
                    <a:pt x="501" y="2316"/>
                    <a:pt x="601" y="2316"/>
                  </a:cubicBezTo>
                  <a:cubicBezTo>
                    <a:pt x="734" y="2316"/>
                    <a:pt x="901" y="2282"/>
                    <a:pt x="1001" y="2182"/>
                  </a:cubicBezTo>
                  <a:cubicBezTo>
                    <a:pt x="1501" y="1849"/>
                    <a:pt x="1835" y="1315"/>
                    <a:pt x="1835" y="715"/>
                  </a:cubicBezTo>
                  <a:cubicBezTo>
                    <a:pt x="1907" y="305"/>
                    <a:pt x="1597" y="0"/>
                    <a:pt x="1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744;p75">
              <a:extLst>
                <a:ext uri="{FF2B5EF4-FFF2-40B4-BE49-F238E27FC236}">
                  <a16:creationId xmlns:a16="http://schemas.microsoft.com/office/drawing/2014/main" id="{0EA13326-0520-EF4B-97EB-09D55CD1AAA7}"/>
                </a:ext>
              </a:extLst>
            </p:cNvPr>
            <p:cNvSpPr/>
            <p:nvPr/>
          </p:nvSpPr>
          <p:spPr>
            <a:xfrm>
              <a:off x="4856975" y="1635425"/>
              <a:ext cx="48525" cy="57925"/>
            </a:xfrm>
            <a:custGeom>
              <a:avLst/>
              <a:gdLst/>
              <a:ahLst/>
              <a:cxnLst/>
              <a:rect l="l" t="t" r="r" b="b"/>
              <a:pathLst>
                <a:path w="1941" h="2317" extrusionOk="0">
                  <a:moveTo>
                    <a:pt x="1301" y="315"/>
                  </a:moveTo>
                  <a:cubicBezTo>
                    <a:pt x="1335" y="315"/>
                    <a:pt x="1368" y="348"/>
                    <a:pt x="1401" y="348"/>
                  </a:cubicBezTo>
                  <a:cubicBezTo>
                    <a:pt x="1535" y="448"/>
                    <a:pt x="1568" y="582"/>
                    <a:pt x="1568" y="715"/>
                  </a:cubicBezTo>
                  <a:cubicBezTo>
                    <a:pt x="1535" y="1216"/>
                    <a:pt x="1268" y="1649"/>
                    <a:pt x="868" y="1916"/>
                  </a:cubicBezTo>
                  <a:cubicBezTo>
                    <a:pt x="801" y="1983"/>
                    <a:pt x="721" y="2011"/>
                    <a:pt x="643" y="2011"/>
                  </a:cubicBezTo>
                  <a:cubicBezTo>
                    <a:pt x="447" y="2011"/>
                    <a:pt x="262" y="1831"/>
                    <a:pt x="334" y="1616"/>
                  </a:cubicBezTo>
                  <a:cubicBezTo>
                    <a:pt x="367" y="1115"/>
                    <a:pt x="634" y="682"/>
                    <a:pt x="1034" y="415"/>
                  </a:cubicBezTo>
                  <a:cubicBezTo>
                    <a:pt x="1101" y="348"/>
                    <a:pt x="1201" y="315"/>
                    <a:pt x="1301" y="315"/>
                  </a:cubicBezTo>
                  <a:close/>
                  <a:moveTo>
                    <a:pt x="1262" y="1"/>
                  </a:moveTo>
                  <a:cubicBezTo>
                    <a:pt x="1127" y="1"/>
                    <a:pt x="988" y="46"/>
                    <a:pt x="868" y="148"/>
                  </a:cubicBezTo>
                  <a:cubicBezTo>
                    <a:pt x="367" y="482"/>
                    <a:pt x="67" y="1015"/>
                    <a:pt x="34" y="1616"/>
                  </a:cubicBezTo>
                  <a:cubicBezTo>
                    <a:pt x="0" y="1849"/>
                    <a:pt x="134" y="2083"/>
                    <a:pt x="334" y="2250"/>
                  </a:cubicBezTo>
                  <a:cubicBezTo>
                    <a:pt x="401" y="2283"/>
                    <a:pt x="501" y="2316"/>
                    <a:pt x="601" y="2316"/>
                  </a:cubicBezTo>
                  <a:cubicBezTo>
                    <a:pt x="768" y="2316"/>
                    <a:pt x="901" y="2250"/>
                    <a:pt x="1034" y="2183"/>
                  </a:cubicBezTo>
                  <a:cubicBezTo>
                    <a:pt x="1535" y="1849"/>
                    <a:pt x="1835" y="1316"/>
                    <a:pt x="1868" y="715"/>
                  </a:cubicBezTo>
                  <a:cubicBezTo>
                    <a:pt x="1941" y="306"/>
                    <a:pt x="1613" y="1"/>
                    <a:pt x="12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745;p75">
              <a:extLst>
                <a:ext uri="{FF2B5EF4-FFF2-40B4-BE49-F238E27FC236}">
                  <a16:creationId xmlns:a16="http://schemas.microsoft.com/office/drawing/2014/main" id="{A11BB6E2-1552-6E48-9596-D5B8027230E0}"/>
                </a:ext>
              </a:extLst>
            </p:cNvPr>
            <p:cNvSpPr/>
            <p:nvPr/>
          </p:nvSpPr>
          <p:spPr>
            <a:xfrm>
              <a:off x="4626800" y="1671575"/>
              <a:ext cx="239375" cy="141025"/>
            </a:xfrm>
            <a:custGeom>
              <a:avLst/>
              <a:gdLst/>
              <a:ahLst/>
              <a:cxnLst/>
              <a:rect l="l" t="t" r="r" b="b"/>
              <a:pathLst>
                <a:path w="9575" h="5641" extrusionOk="0">
                  <a:moveTo>
                    <a:pt x="9393" y="0"/>
                  </a:moveTo>
                  <a:cubicBezTo>
                    <a:pt x="9363" y="0"/>
                    <a:pt x="9333" y="11"/>
                    <a:pt x="9307" y="36"/>
                  </a:cubicBezTo>
                  <a:lnTo>
                    <a:pt x="101" y="5340"/>
                  </a:lnTo>
                  <a:cubicBezTo>
                    <a:pt x="1" y="5374"/>
                    <a:pt x="1" y="5474"/>
                    <a:pt x="34" y="5540"/>
                  </a:cubicBezTo>
                  <a:cubicBezTo>
                    <a:pt x="68" y="5607"/>
                    <a:pt x="101" y="5607"/>
                    <a:pt x="168" y="5640"/>
                  </a:cubicBezTo>
                  <a:lnTo>
                    <a:pt x="234" y="5640"/>
                  </a:lnTo>
                  <a:lnTo>
                    <a:pt x="9474" y="303"/>
                  </a:lnTo>
                  <a:cubicBezTo>
                    <a:pt x="9541" y="237"/>
                    <a:pt x="9574" y="170"/>
                    <a:pt x="9508" y="70"/>
                  </a:cubicBezTo>
                  <a:cubicBezTo>
                    <a:pt x="9487" y="29"/>
                    <a:pt x="9441" y="0"/>
                    <a:pt x="93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746;p75">
              <a:extLst>
                <a:ext uri="{FF2B5EF4-FFF2-40B4-BE49-F238E27FC236}">
                  <a16:creationId xmlns:a16="http://schemas.microsoft.com/office/drawing/2014/main" id="{42E6778D-A35F-A345-9E3B-BBFFA0F69832}"/>
                </a:ext>
              </a:extLst>
            </p:cNvPr>
            <p:cNvSpPr/>
            <p:nvPr/>
          </p:nvSpPr>
          <p:spPr>
            <a:xfrm>
              <a:off x="4255700" y="2603625"/>
              <a:ext cx="48550" cy="57925"/>
            </a:xfrm>
            <a:custGeom>
              <a:avLst/>
              <a:gdLst/>
              <a:ahLst/>
              <a:cxnLst/>
              <a:rect l="l" t="t" r="r" b="b"/>
              <a:pathLst>
                <a:path w="1942" h="2317" extrusionOk="0">
                  <a:moveTo>
                    <a:pt x="1302" y="315"/>
                  </a:moveTo>
                  <a:cubicBezTo>
                    <a:pt x="1335" y="315"/>
                    <a:pt x="1369" y="348"/>
                    <a:pt x="1435" y="348"/>
                  </a:cubicBezTo>
                  <a:cubicBezTo>
                    <a:pt x="1535" y="448"/>
                    <a:pt x="1569" y="581"/>
                    <a:pt x="1569" y="715"/>
                  </a:cubicBezTo>
                  <a:cubicBezTo>
                    <a:pt x="1535" y="1215"/>
                    <a:pt x="1268" y="1649"/>
                    <a:pt x="868" y="1916"/>
                  </a:cubicBezTo>
                  <a:cubicBezTo>
                    <a:pt x="802" y="1982"/>
                    <a:pt x="722" y="2011"/>
                    <a:pt x="644" y="2011"/>
                  </a:cubicBezTo>
                  <a:cubicBezTo>
                    <a:pt x="447" y="2011"/>
                    <a:pt x="263" y="1830"/>
                    <a:pt x="334" y="1616"/>
                  </a:cubicBezTo>
                  <a:cubicBezTo>
                    <a:pt x="368" y="1115"/>
                    <a:pt x="635" y="682"/>
                    <a:pt x="1035" y="415"/>
                  </a:cubicBezTo>
                  <a:cubicBezTo>
                    <a:pt x="1102" y="348"/>
                    <a:pt x="1202" y="315"/>
                    <a:pt x="1302" y="315"/>
                  </a:cubicBezTo>
                  <a:close/>
                  <a:moveTo>
                    <a:pt x="1263" y="1"/>
                  </a:moveTo>
                  <a:cubicBezTo>
                    <a:pt x="1127" y="1"/>
                    <a:pt x="989" y="46"/>
                    <a:pt x="868" y="148"/>
                  </a:cubicBezTo>
                  <a:cubicBezTo>
                    <a:pt x="368" y="448"/>
                    <a:pt x="68" y="1015"/>
                    <a:pt x="34" y="1616"/>
                  </a:cubicBezTo>
                  <a:cubicBezTo>
                    <a:pt x="1" y="1849"/>
                    <a:pt x="134" y="2083"/>
                    <a:pt x="334" y="2249"/>
                  </a:cubicBezTo>
                  <a:cubicBezTo>
                    <a:pt x="435" y="2283"/>
                    <a:pt x="501" y="2316"/>
                    <a:pt x="601" y="2316"/>
                  </a:cubicBezTo>
                  <a:cubicBezTo>
                    <a:pt x="768" y="2316"/>
                    <a:pt x="902" y="2249"/>
                    <a:pt x="1035" y="2183"/>
                  </a:cubicBezTo>
                  <a:cubicBezTo>
                    <a:pt x="1535" y="1849"/>
                    <a:pt x="1836" y="1315"/>
                    <a:pt x="1869" y="715"/>
                  </a:cubicBezTo>
                  <a:cubicBezTo>
                    <a:pt x="1941" y="306"/>
                    <a:pt x="1614" y="1"/>
                    <a:pt x="12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747;p75">
              <a:extLst>
                <a:ext uri="{FF2B5EF4-FFF2-40B4-BE49-F238E27FC236}">
                  <a16:creationId xmlns:a16="http://schemas.microsoft.com/office/drawing/2014/main" id="{88843660-15B5-C745-B5D2-3BB2830F2B06}"/>
                </a:ext>
              </a:extLst>
            </p:cNvPr>
            <p:cNvSpPr/>
            <p:nvPr/>
          </p:nvSpPr>
          <p:spPr>
            <a:xfrm>
              <a:off x="4582600" y="3324875"/>
              <a:ext cx="46725" cy="58025"/>
            </a:xfrm>
            <a:custGeom>
              <a:avLst/>
              <a:gdLst/>
              <a:ahLst/>
              <a:cxnLst/>
              <a:rect l="l" t="t" r="r" b="b"/>
              <a:pathLst>
                <a:path w="1869" h="2321" extrusionOk="0">
                  <a:moveTo>
                    <a:pt x="1268" y="319"/>
                  </a:moveTo>
                  <a:cubicBezTo>
                    <a:pt x="1335" y="319"/>
                    <a:pt x="1369" y="319"/>
                    <a:pt x="1402" y="352"/>
                  </a:cubicBezTo>
                  <a:cubicBezTo>
                    <a:pt x="1502" y="452"/>
                    <a:pt x="1569" y="585"/>
                    <a:pt x="1535" y="719"/>
                  </a:cubicBezTo>
                  <a:cubicBezTo>
                    <a:pt x="1535" y="1186"/>
                    <a:pt x="1268" y="1653"/>
                    <a:pt x="868" y="1920"/>
                  </a:cubicBezTo>
                  <a:cubicBezTo>
                    <a:pt x="803" y="1985"/>
                    <a:pt x="724" y="2014"/>
                    <a:pt x="647" y="2014"/>
                  </a:cubicBezTo>
                  <a:cubicBezTo>
                    <a:pt x="449" y="2014"/>
                    <a:pt x="263" y="1826"/>
                    <a:pt x="334" y="1586"/>
                  </a:cubicBezTo>
                  <a:cubicBezTo>
                    <a:pt x="368" y="1119"/>
                    <a:pt x="601" y="686"/>
                    <a:pt x="1002" y="419"/>
                  </a:cubicBezTo>
                  <a:cubicBezTo>
                    <a:pt x="1102" y="352"/>
                    <a:pt x="1202" y="319"/>
                    <a:pt x="1268" y="319"/>
                  </a:cubicBezTo>
                  <a:close/>
                  <a:moveTo>
                    <a:pt x="1242" y="0"/>
                  </a:moveTo>
                  <a:cubicBezTo>
                    <a:pt x="1108" y="0"/>
                    <a:pt x="966" y="44"/>
                    <a:pt x="835" y="118"/>
                  </a:cubicBezTo>
                  <a:cubicBezTo>
                    <a:pt x="334" y="452"/>
                    <a:pt x="34" y="1019"/>
                    <a:pt x="1" y="1586"/>
                  </a:cubicBezTo>
                  <a:cubicBezTo>
                    <a:pt x="1" y="1853"/>
                    <a:pt x="101" y="2087"/>
                    <a:pt x="334" y="2220"/>
                  </a:cubicBezTo>
                  <a:cubicBezTo>
                    <a:pt x="401" y="2287"/>
                    <a:pt x="501" y="2320"/>
                    <a:pt x="601" y="2320"/>
                  </a:cubicBezTo>
                  <a:cubicBezTo>
                    <a:pt x="735" y="2287"/>
                    <a:pt x="902" y="2253"/>
                    <a:pt x="1002" y="2187"/>
                  </a:cubicBezTo>
                  <a:cubicBezTo>
                    <a:pt x="1502" y="1853"/>
                    <a:pt x="1836" y="1319"/>
                    <a:pt x="1836" y="719"/>
                  </a:cubicBezTo>
                  <a:cubicBezTo>
                    <a:pt x="1869" y="452"/>
                    <a:pt x="1769" y="219"/>
                    <a:pt x="1535" y="85"/>
                  </a:cubicBezTo>
                  <a:cubicBezTo>
                    <a:pt x="1448" y="27"/>
                    <a:pt x="1347" y="0"/>
                    <a:pt x="12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748;p75">
              <a:extLst>
                <a:ext uri="{FF2B5EF4-FFF2-40B4-BE49-F238E27FC236}">
                  <a16:creationId xmlns:a16="http://schemas.microsoft.com/office/drawing/2014/main" id="{F528D958-C11A-064B-BFD3-4DAA5FFC64C1}"/>
                </a:ext>
              </a:extLst>
            </p:cNvPr>
            <p:cNvSpPr/>
            <p:nvPr/>
          </p:nvSpPr>
          <p:spPr>
            <a:xfrm>
              <a:off x="5082125" y="3036425"/>
              <a:ext cx="47700" cy="57925"/>
            </a:xfrm>
            <a:custGeom>
              <a:avLst/>
              <a:gdLst/>
              <a:ahLst/>
              <a:cxnLst/>
              <a:rect l="l" t="t" r="r" b="b"/>
              <a:pathLst>
                <a:path w="1908" h="2317" extrusionOk="0">
                  <a:moveTo>
                    <a:pt x="1289" y="335"/>
                  </a:moveTo>
                  <a:cubicBezTo>
                    <a:pt x="1328" y="335"/>
                    <a:pt x="1366" y="339"/>
                    <a:pt x="1402" y="348"/>
                  </a:cubicBezTo>
                  <a:cubicBezTo>
                    <a:pt x="1502" y="448"/>
                    <a:pt x="1569" y="582"/>
                    <a:pt x="1535" y="715"/>
                  </a:cubicBezTo>
                  <a:cubicBezTo>
                    <a:pt x="1502" y="1216"/>
                    <a:pt x="1268" y="1649"/>
                    <a:pt x="868" y="1916"/>
                  </a:cubicBezTo>
                  <a:cubicBezTo>
                    <a:pt x="784" y="1980"/>
                    <a:pt x="699" y="2003"/>
                    <a:pt x="614" y="2003"/>
                  </a:cubicBezTo>
                  <a:cubicBezTo>
                    <a:pt x="566" y="2003"/>
                    <a:pt x="517" y="1995"/>
                    <a:pt x="468" y="1983"/>
                  </a:cubicBezTo>
                  <a:cubicBezTo>
                    <a:pt x="368" y="1883"/>
                    <a:pt x="301" y="1749"/>
                    <a:pt x="334" y="1616"/>
                  </a:cubicBezTo>
                  <a:cubicBezTo>
                    <a:pt x="334" y="1116"/>
                    <a:pt x="601" y="682"/>
                    <a:pt x="1002" y="415"/>
                  </a:cubicBezTo>
                  <a:cubicBezTo>
                    <a:pt x="1075" y="366"/>
                    <a:pt x="1184" y="335"/>
                    <a:pt x="1289" y="335"/>
                  </a:cubicBezTo>
                  <a:close/>
                  <a:moveTo>
                    <a:pt x="1244" y="1"/>
                  </a:moveTo>
                  <a:cubicBezTo>
                    <a:pt x="1107" y="1"/>
                    <a:pt x="965" y="46"/>
                    <a:pt x="835" y="148"/>
                  </a:cubicBezTo>
                  <a:cubicBezTo>
                    <a:pt x="334" y="482"/>
                    <a:pt x="34" y="1016"/>
                    <a:pt x="1" y="1616"/>
                  </a:cubicBezTo>
                  <a:cubicBezTo>
                    <a:pt x="1" y="1849"/>
                    <a:pt x="101" y="2116"/>
                    <a:pt x="301" y="2250"/>
                  </a:cubicBezTo>
                  <a:cubicBezTo>
                    <a:pt x="401" y="2283"/>
                    <a:pt x="501" y="2316"/>
                    <a:pt x="601" y="2316"/>
                  </a:cubicBezTo>
                  <a:cubicBezTo>
                    <a:pt x="735" y="2316"/>
                    <a:pt x="901" y="2283"/>
                    <a:pt x="1002" y="2183"/>
                  </a:cubicBezTo>
                  <a:cubicBezTo>
                    <a:pt x="1502" y="1849"/>
                    <a:pt x="1835" y="1316"/>
                    <a:pt x="1835" y="715"/>
                  </a:cubicBezTo>
                  <a:cubicBezTo>
                    <a:pt x="1908" y="306"/>
                    <a:pt x="1598" y="1"/>
                    <a:pt x="1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749;p75">
              <a:extLst>
                <a:ext uri="{FF2B5EF4-FFF2-40B4-BE49-F238E27FC236}">
                  <a16:creationId xmlns:a16="http://schemas.microsoft.com/office/drawing/2014/main" id="{564AEFDE-BB69-B444-A1B2-D69541324FE8}"/>
                </a:ext>
              </a:extLst>
            </p:cNvPr>
            <p:cNvSpPr/>
            <p:nvPr/>
          </p:nvSpPr>
          <p:spPr>
            <a:xfrm>
              <a:off x="4275725" y="2384825"/>
              <a:ext cx="583775" cy="340725"/>
            </a:xfrm>
            <a:custGeom>
              <a:avLst/>
              <a:gdLst/>
              <a:ahLst/>
              <a:cxnLst/>
              <a:rect l="l" t="t" r="r" b="b"/>
              <a:pathLst>
                <a:path w="23351" h="13629" extrusionOk="0">
                  <a:moveTo>
                    <a:pt x="23201" y="1"/>
                  </a:moveTo>
                  <a:cubicBezTo>
                    <a:pt x="23173" y="1"/>
                    <a:pt x="23144" y="9"/>
                    <a:pt x="23117" y="27"/>
                  </a:cubicBezTo>
                  <a:lnTo>
                    <a:pt x="301" y="13203"/>
                  </a:lnTo>
                  <a:lnTo>
                    <a:pt x="301" y="10801"/>
                  </a:lnTo>
                  <a:cubicBezTo>
                    <a:pt x="301" y="10701"/>
                    <a:pt x="234" y="10634"/>
                    <a:pt x="167" y="10634"/>
                  </a:cubicBezTo>
                  <a:cubicBezTo>
                    <a:pt x="67" y="10634"/>
                    <a:pt x="0" y="10701"/>
                    <a:pt x="0" y="10801"/>
                  </a:cubicBezTo>
                  <a:lnTo>
                    <a:pt x="0" y="13470"/>
                  </a:lnTo>
                  <a:cubicBezTo>
                    <a:pt x="0" y="13503"/>
                    <a:pt x="34" y="13570"/>
                    <a:pt x="67" y="13603"/>
                  </a:cubicBezTo>
                  <a:lnTo>
                    <a:pt x="167" y="13603"/>
                  </a:lnTo>
                  <a:cubicBezTo>
                    <a:pt x="167" y="13620"/>
                    <a:pt x="176" y="13628"/>
                    <a:pt x="188" y="13628"/>
                  </a:cubicBezTo>
                  <a:cubicBezTo>
                    <a:pt x="201" y="13628"/>
                    <a:pt x="217" y="13620"/>
                    <a:pt x="234" y="13603"/>
                  </a:cubicBezTo>
                  <a:lnTo>
                    <a:pt x="23050" y="460"/>
                  </a:lnTo>
                  <a:lnTo>
                    <a:pt x="23050" y="11702"/>
                  </a:lnTo>
                  <a:cubicBezTo>
                    <a:pt x="23050" y="11802"/>
                    <a:pt x="23117" y="11869"/>
                    <a:pt x="23217" y="11869"/>
                  </a:cubicBezTo>
                  <a:cubicBezTo>
                    <a:pt x="23284" y="11869"/>
                    <a:pt x="23350" y="11802"/>
                    <a:pt x="23350" y="11702"/>
                  </a:cubicBezTo>
                  <a:lnTo>
                    <a:pt x="23350" y="160"/>
                  </a:lnTo>
                  <a:cubicBezTo>
                    <a:pt x="23350" y="63"/>
                    <a:pt x="23279" y="1"/>
                    <a:pt x="23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750;p75">
              <a:extLst>
                <a:ext uri="{FF2B5EF4-FFF2-40B4-BE49-F238E27FC236}">
                  <a16:creationId xmlns:a16="http://schemas.microsoft.com/office/drawing/2014/main" id="{7AE76C76-BD1C-C94F-A9D6-B9B2A092BC91}"/>
                </a:ext>
              </a:extLst>
            </p:cNvPr>
            <p:cNvSpPr/>
            <p:nvPr/>
          </p:nvSpPr>
          <p:spPr>
            <a:xfrm>
              <a:off x="4794425" y="2673200"/>
              <a:ext cx="123450" cy="185150"/>
            </a:xfrm>
            <a:custGeom>
              <a:avLst/>
              <a:gdLst/>
              <a:ahLst/>
              <a:cxnLst/>
              <a:rect l="l" t="t" r="r" b="b"/>
              <a:pathLst>
                <a:path w="4938" h="7406" extrusionOk="0">
                  <a:moveTo>
                    <a:pt x="2502" y="434"/>
                  </a:moveTo>
                  <a:lnTo>
                    <a:pt x="4571" y="2402"/>
                  </a:lnTo>
                  <a:lnTo>
                    <a:pt x="2402" y="7005"/>
                  </a:lnTo>
                  <a:lnTo>
                    <a:pt x="334" y="5004"/>
                  </a:lnTo>
                  <a:lnTo>
                    <a:pt x="2502" y="434"/>
                  </a:lnTo>
                  <a:close/>
                  <a:moveTo>
                    <a:pt x="2436" y="0"/>
                  </a:moveTo>
                  <a:cubicBezTo>
                    <a:pt x="2369" y="33"/>
                    <a:pt x="2336" y="67"/>
                    <a:pt x="2302" y="100"/>
                  </a:cubicBezTo>
                  <a:lnTo>
                    <a:pt x="1" y="4970"/>
                  </a:lnTo>
                  <a:cubicBezTo>
                    <a:pt x="1" y="5037"/>
                    <a:pt x="1" y="5104"/>
                    <a:pt x="34" y="5137"/>
                  </a:cubicBezTo>
                  <a:lnTo>
                    <a:pt x="2336" y="7372"/>
                  </a:lnTo>
                  <a:cubicBezTo>
                    <a:pt x="2369" y="7405"/>
                    <a:pt x="2402" y="7405"/>
                    <a:pt x="2469" y="7405"/>
                  </a:cubicBezTo>
                  <a:lnTo>
                    <a:pt x="2502" y="7405"/>
                  </a:lnTo>
                  <a:cubicBezTo>
                    <a:pt x="2536" y="7405"/>
                    <a:pt x="2569" y="7372"/>
                    <a:pt x="2602" y="7339"/>
                  </a:cubicBezTo>
                  <a:lnTo>
                    <a:pt x="4904" y="2435"/>
                  </a:lnTo>
                  <a:cubicBezTo>
                    <a:pt x="4937" y="2368"/>
                    <a:pt x="4904" y="2302"/>
                    <a:pt x="4871" y="2268"/>
                  </a:cubicBezTo>
                  <a:lnTo>
                    <a:pt x="2569" y="33"/>
                  </a:lnTo>
                  <a:cubicBezTo>
                    <a:pt x="2536" y="0"/>
                    <a:pt x="2469" y="0"/>
                    <a:pt x="24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751;p75">
              <a:extLst>
                <a:ext uri="{FF2B5EF4-FFF2-40B4-BE49-F238E27FC236}">
                  <a16:creationId xmlns:a16="http://schemas.microsoft.com/office/drawing/2014/main" id="{EA3DDF5C-E99A-6E4A-B916-CBE365B9AC09}"/>
                </a:ext>
              </a:extLst>
            </p:cNvPr>
            <p:cNvSpPr/>
            <p:nvPr/>
          </p:nvSpPr>
          <p:spPr>
            <a:xfrm>
              <a:off x="4659325" y="2794875"/>
              <a:ext cx="143475" cy="218750"/>
            </a:xfrm>
            <a:custGeom>
              <a:avLst/>
              <a:gdLst/>
              <a:ahLst/>
              <a:cxnLst/>
              <a:rect l="l" t="t" r="r" b="b"/>
              <a:pathLst>
                <a:path w="5739" h="8750" extrusionOk="0">
                  <a:moveTo>
                    <a:pt x="5559" y="0"/>
                  </a:moveTo>
                  <a:cubicBezTo>
                    <a:pt x="5527" y="0"/>
                    <a:pt x="5497" y="11"/>
                    <a:pt x="5471" y="37"/>
                  </a:cubicBezTo>
                  <a:lnTo>
                    <a:pt x="101" y="3139"/>
                  </a:lnTo>
                  <a:cubicBezTo>
                    <a:pt x="34" y="3172"/>
                    <a:pt x="1" y="3239"/>
                    <a:pt x="34" y="3272"/>
                  </a:cubicBezTo>
                  <a:lnTo>
                    <a:pt x="34" y="8609"/>
                  </a:lnTo>
                  <a:cubicBezTo>
                    <a:pt x="34" y="8676"/>
                    <a:pt x="101" y="8743"/>
                    <a:pt x="168" y="8743"/>
                  </a:cubicBezTo>
                  <a:cubicBezTo>
                    <a:pt x="181" y="8747"/>
                    <a:pt x="194" y="8749"/>
                    <a:pt x="207" y="8749"/>
                  </a:cubicBezTo>
                  <a:cubicBezTo>
                    <a:pt x="285" y="8749"/>
                    <a:pt x="334" y="8667"/>
                    <a:pt x="334" y="8609"/>
                  </a:cubicBezTo>
                  <a:lnTo>
                    <a:pt x="334" y="3372"/>
                  </a:lnTo>
                  <a:lnTo>
                    <a:pt x="5638" y="303"/>
                  </a:lnTo>
                  <a:cubicBezTo>
                    <a:pt x="5705" y="237"/>
                    <a:pt x="5738" y="170"/>
                    <a:pt x="5705" y="70"/>
                  </a:cubicBezTo>
                  <a:cubicBezTo>
                    <a:pt x="5664" y="29"/>
                    <a:pt x="5610" y="0"/>
                    <a:pt x="55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752;p75">
              <a:extLst>
                <a:ext uri="{FF2B5EF4-FFF2-40B4-BE49-F238E27FC236}">
                  <a16:creationId xmlns:a16="http://schemas.microsoft.com/office/drawing/2014/main" id="{35539F86-BE3C-C04E-A695-33B6968F892D}"/>
                </a:ext>
              </a:extLst>
            </p:cNvPr>
            <p:cNvSpPr/>
            <p:nvPr/>
          </p:nvSpPr>
          <p:spPr>
            <a:xfrm>
              <a:off x="4605950" y="3008000"/>
              <a:ext cx="115950" cy="115450"/>
            </a:xfrm>
            <a:custGeom>
              <a:avLst/>
              <a:gdLst/>
              <a:ahLst/>
              <a:cxnLst/>
              <a:rect l="l" t="t" r="r" b="b"/>
              <a:pathLst>
                <a:path w="4638" h="4618" extrusionOk="0">
                  <a:moveTo>
                    <a:pt x="4173" y="0"/>
                  </a:moveTo>
                  <a:cubicBezTo>
                    <a:pt x="4059" y="0"/>
                    <a:pt x="3933" y="38"/>
                    <a:pt x="3804" y="118"/>
                  </a:cubicBezTo>
                  <a:lnTo>
                    <a:pt x="835" y="1819"/>
                  </a:lnTo>
                  <a:cubicBezTo>
                    <a:pt x="334" y="2119"/>
                    <a:pt x="34" y="2653"/>
                    <a:pt x="1" y="3253"/>
                  </a:cubicBezTo>
                  <a:lnTo>
                    <a:pt x="1" y="4021"/>
                  </a:lnTo>
                  <a:cubicBezTo>
                    <a:pt x="1" y="4406"/>
                    <a:pt x="192" y="4617"/>
                    <a:pt x="474" y="4617"/>
                  </a:cubicBezTo>
                  <a:cubicBezTo>
                    <a:pt x="583" y="4617"/>
                    <a:pt x="705" y="4586"/>
                    <a:pt x="835" y="4521"/>
                  </a:cubicBezTo>
                  <a:lnTo>
                    <a:pt x="3804" y="2786"/>
                  </a:lnTo>
                  <a:cubicBezTo>
                    <a:pt x="4271" y="2486"/>
                    <a:pt x="4604" y="1952"/>
                    <a:pt x="4638" y="1385"/>
                  </a:cubicBezTo>
                  <a:lnTo>
                    <a:pt x="4638" y="585"/>
                  </a:lnTo>
                  <a:cubicBezTo>
                    <a:pt x="4638" y="210"/>
                    <a:pt x="4441" y="0"/>
                    <a:pt x="4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753;p75">
              <a:extLst>
                <a:ext uri="{FF2B5EF4-FFF2-40B4-BE49-F238E27FC236}">
                  <a16:creationId xmlns:a16="http://schemas.microsoft.com/office/drawing/2014/main" id="{22A316EC-2910-C74C-B52F-67080C77A9C2}"/>
                </a:ext>
              </a:extLst>
            </p:cNvPr>
            <p:cNvSpPr/>
            <p:nvPr/>
          </p:nvSpPr>
          <p:spPr>
            <a:xfrm>
              <a:off x="4989575" y="2787000"/>
              <a:ext cx="115925" cy="115150"/>
            </a:xfrm>
            <a:custGeom>
              <a:avLst/>
              <a:gdLst/>
              <a:ahLst/>
              <a:cxnLst/>
              <a:rect l="l" t="t" r="r" b="b"/>
              <a:pathLst>
                <a:path w="4637" h="4606" extrusionOk="0">
                  <a:moveTo>
                    <a:pt x="4187" y="0"/>
                  </a:moveTo>
                  <a:cubicBezTo>
                    <a:pt x="4073" y="0"/>
                    <a:pt x="3942" y="38"/>
                    <a:pt x="3803" y="118"/>
                  </a:cubicBezTo>
                  <a:lnTo>
                    <a:pt x="834" y="1819"/>
                  </a:lnTo>
                  <a:cubicBezTo>
                    <a:pt x="367" y="2120"/>
                    <a:pt x="34" y="2653"/>
                    <a:pt x="0" y="3254"/>
                  </a:cubicBezTo>
                  <a:lnTo>
                    <a:pt x="0" y="4021"/>
                  </a:lnTo>
                  <a:cubicBezTo>
                    <a:pt x="0" y="4395"/>
                    <a:pt x="197" y="4606"/>
                    <a:pt x="465" y="4606"/>
                  </a:cubicBezTo>
                  <a:cubicBezTo>
                    <a:pt x="578" y="4606"/>
                    <a:pt x="705" y="4568"/>
                    <a:pt x="834" y="4488"/>
                  </a:cubicBezTo>
                  <a:lnTo>
                    <a:pt x="3803" y="2787"/>
                  </a:lnTo>
                  <a:cubicBezTo>
                    <a:pt x="4303" y="2453"/>
                    <a:pt x="4603" y="1919"/>
                    <a:pt x="4637" y="1352"/>
                  </a:cubicBezTo>
                  <a:lnTo>
                    <a:pt x="4637" y="585"/>
                  </a:lnTo>
                  <a:cubicBezTo>
                    <a:pt x="4637" y="211"/>
                    <a:pt x="4456" y="0"/>
                    <a:pt x="418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754;p75">
              <a:extLst>
                <a:ext uri="{FF2B5EF4-FFF2-40B4-BE49-F238E27FC236}">
                  <a16:creationId xmlns:a16="http://schemas.microsoft.com/office/drawing/2014/main" id="{E8C4EC61-EB61-894E-AB3E-AAE11CD11CD5}"/>
                </a:ext>
              </a:extLst>
            </p:cNvPr>
            <p:cNvSpPr/>
            <p:nvPr/>
          </p:nvSpPr>
          <p:spPr>
            <a:xfrm>
              <a:off x="4620975" y="3119750"/>
              <a:ext cx="47150" cy="227275"/>
            </a:xfrm>
            <a:custGeom>
              <a:avLst/>
              <a:gdLst/>
              <a:ahLst/>
              <a:cxnLst/>
              <a:rect l="l" t="t" r="r" b="b"/>
              <a:pathLst>
                <a:path w="1886" h="9091" extrusionOk="0">
                  <a:moveTo>
                    <a:pt x="1718" y="1"/>
                  </a:moveTo>
                  <a:cubicBezTo>
                    <a:pt x="1635" y="1"/>
                    <a:pt x="1551" y="51"/>
                    <a:pt x="1568" y="151"/>
                  </a:cubicBezTo>
                  <a:lnTo>
                    <a:pt x="1568" y="7957"/>
                  </a:lnTo>
                  <a:lnTo>
                    <a:pt x="100" y="8790"/>
                  </a:lnTo>
                  <a:cubicBezTo>
                    <a:pt x="0" y="8824"/>
                    <a:pt x="0" y="8924"/>
                    <a:pt x="34" y="8991"/>
                  </a:cubicBezTo>
                  <a:cubicBezTo>
                    <a:pt x="67" y="9057"/>
                    <a:pt x="100" y="9057"/>
                    <a:pt x="167" y="9091"/>
                  </a:cubicBezTo>
                  <a:cubicBezTo>
                    <a:pt x="200" y="9057"/>
                    <a:pt x="234" y="9057"/>
                    <a:pt x="267" y="9057"/>
                  </a:cubicBezTo>
                  <a:lnTo>
                    <a:pt x="1802" y="8157"/>
                  </a:lnTo>
                  <a:cubicBezTo>
                    <a:pt x="1835" y="8123"/>
                    <a:pt x="1868" y="8090"/>
                    <a:pt x="1868" y="8023"/>
                  </a:cubicBezTo>
                  <a:lnTo>
                    <a:pt x="1868" y="151"/>
                  </a:lnTo>
                  <a:cubicBezTo>
                    <a:pt x="1885" y="51"/>
                    <a:pt x="1802" y="1"/>
                    <a:pt x="17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755;p75">
              <a:extLst>
                <a:ext uri="{FF2B5EF4-FFF2-40B4-BE49-F238E27FC236}">
                  <a16:creationId xmlns:a16="http://schemas.microsoft.com/office/drawing/2014/main" id="{6DB74387-46EC-4F44-9D50-075EE0662E93}"/>
                </a:ext>
              </a:extLst>
            </p:cNvPr>
            <p:cNvSpPr/>
            <p:nvPr/>
          </p:nvSpPr>
          <p:spPr>
            <a:xfrm>
              <a:off x="4908675" y="2651725"/>
              <a:ext cx="143450" cy="140750"/>
            </a:xfrm>
            <a:custGeom>
              <a:avLst/>
              <a:gdLst/>
              <a:ahLst/>
              <a:cxnLst/>
              <a:rect l="l" t="t" r="r" b="b"/>
              <a:pathLst>
                <a:path w="5738" h="5630" extrusionOk="0">
                  <a:moveTo>
                    <a:pt x="5575" y="0"/>
                  </a:moveTo>
                  <a:cubicBezTo>
                    <a:pt x="5546" y="0"/>
                    <a:pt x="5521" y="8"/>
                    <a:pt x="5504" y="25"/>
                  </a:cubicBezTo>
                  <a:lnTo>
                    <a:pt x="134" y="3127"/>
                  </a:lnTo>
                  <a:cubicBezTo>
                    <a:pt x="34" y="3161"/>
                    <a:pt x="1" y="3227"/>
                    <a:pt x="34" y="3327"/>
                  </a:cubicBezTo>
                  <a:cubicBezTo>
                    <a:pt x="75" y="3369"/>
                    <a:pt x="116" y="3397"/>
                    <a:pt x="165" y="3397"/>
                  </a:cubicBezTo>
                  <a:cubicBezTo>
                    <a:pt x="196" y="3397"/>
                    <a:pt x="229" y="3386"/>
                    <a:pt x="267" y="3361"/>
                  </a:cubicBezTo>
                  <a:lnTo>
                    <a:pt x="5404" y="392"/>
                  </a:lnTo>
                  <a:lnTo>
                    <a:pt x="5404" y="5462"/>
                  </a:lnTo>
                  <a:cubicBezTo>
                    <a:pt x="5404" y="5529"/>
                    <a:pt x="5471" y="5596"/>
                    <a:pt x="5571" y="5629"/>
                  </a:cubicBezTo>
                  <a:cubicBezTo>
                    <a:pt x="5638" y="5629"/>
                    <a:pt x="5738" y="5562"/>
                    <a:pt x="5738" y="5462"/>
                  </a:cubicBezTo>
                  <a:lnTo>
                    <a:pt x="5738" y="159"/>
                  </a:lnTo>
                  <a:cubicBezTo>
                    <a:pt x="5738" y="92"/>
                    <a:pt x="5705" y="25"/>
                    <a:pt x="5671" y="25"/>
                  </a:cubicBezTo>
                  <a:cubicBezTo>
                    <a:pt x="5638" y="8"/>
                    <a:pt x="5605" y="0"/>
                    <a:pt x="5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756;p75">
              <a:extLst>
                <a:ext uri="{FF2B5EF4-FFF2-40B4-BE49-F238E27FC236}">
                  <a16:creationId xmlns:a16="http://schemas.microsoft.com/office/drawing/2014/main" id="{1D8A120B-5BA6-6C42-A507-7F7F0845DDA6}"/>
                </a:ext>
              </a:extLst>
            </p:cNvPr>
            <p:cNvSpPr/>
            <p:nvPr/>
          </p:nvSpPr>
          <p:spPr>
            <a:xfrm>
              <a:off x="5043350" y="2895425"/>
              <a:ext cx="47150" cy="207275"/>
            </a:xfrm>
            <a:custGeom>
              <a:avLst/>
              <a:gdLst/>
              <a:ahLst/>
              <a:cxnLst/>
              <a:rect l="l" t="t" r="r" b="b"/>
              <a:pathLst>
                <a:path w="1886" h="8291" extrusionOk="0">
                  <a:moveTo>
                    <a:pt x="172" y="1"/>
                  </a:moveTo>
                  <a:cubicBezTo>
                    <a:pt x="84" y="1"/>
                    <a:pt x="1" y="51"/>
                    <a:pt x="17" y="151"/>
                  </a:cubicBezTo>
                  <a:lnTo>
                    <a:pt x="17" y="8123"/>
                  </a:lnTo>
                  <a:cubicBezTo>
                    <a:pt x="17" y="8190"/>
                    <a:pt x="51" y="8223"/>
                    <a:pt x="117" y="8257"/>
                  </a:cubicBezTo>
                  <a:cubicBezTo>
                    <a:pt x="117" y="8290"/>
                    <a:pt x="151" y="8290"/>
                    <a:pt x="184" y="8290"/>
                  </a:cubicBezTo>
                  <a:cubicBezTo>
                    <a:pt x="218" y="8290"/>
                    <a:pt x="218" y="8290"/>
                    <a:pt x="251" y="8257"/>
                  </a:cubicBezTo>
                  <a:lnTo>
                    <a:pt x="1785" y="7389"/>
                  </a:lnTo>
                  <a:cubicBezTo>
                    <a:pt x="1852" y="7323"/>
                    <a:pt x="1885" y="7256"/>
                    <a:pt x="1852" y="7156"/>
                  </a:cubicBezTo>
                  <a:cubicBezTo>
                    <a:pt x="1831" y="7115"/>
                    <a:pt x="1785" y="7086"/>
                    <a:pt x="1737" y="7086"/>
                  </a:cubicBezTo>
                  <a:cubicBezTo>
                    <a:pt x="1708" y="7086"/>
                    <a:pt x="1677" y="7097"/>
                    <a:pt x="1652" y="7123"/>
                  </a:cubicBezTo>
                  <a:lnTo>
                    <a:pt x="351" y="7856"/>
                  </a:lnTo>
                  <a:lnTo>
                    <a:pt x="351" y="151"/>
                  </a:lnTo>
                  <a:cubicBezTo>
                    <a:pt x="351" y="51"/>
                    <a:pt x="259" y="1"/>
                    <a:pt x="1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757;p75">
              <a:extLst>
                <a:ext uri="{FF2B5EF4-FFF2-40B4-BE49-F238E27FC236}">
                  <a16:creationId xmlns:a16="http://schemas.microsoft.com/office/drawing/2014/main" id="{2B16BE4F-0DA3-2C4F-883A-58EF03F96A2E}"/>
                </a:ext>
              </a:extLst>
            </p:cNvPr>
            <p:cNvSpPr/>
            <p:nvPr/>
          </p:nvSpPr>
          <p:spPr>
            <a:xfrm>
              <a:off x="5580825" y="1660450"/>
              <a:ext cx="48525" cy="57925"/>
            </a:xfrm>
            <a:custGeom>
              <a:avLst/>
              <a:gdLst/>
              <a:ahLst/>
              <a:cxnLst/>
              <a:rect l="l" t="t" r="r" b="b"/>
              <a:pathLst>
                <a:path w="1941" h="2317" extrusionOk="0">
                  <a:moveTo>
                    <a:pt x="1280" y="328"/>
                  </a:moveTo>
                  <a:cubicBezTo>
                    <a:pt x="1333" y="328"/>
                    <a:pt x="1386" y="336"/>
                    <a:pt x="1435" y="348"/>
                  </a:cubicBezTo>
                  <a:cubicBezTo>
                    <a:pt x="1535" y="448"/>
                    <a:pt x="1568" y="581"/>
                    <a:pt x="1568" y="715"/>
                  </a:cubicBezTo>
                  <a:cubicBezTo>
                    <a:pt x="1535" y="1215"/>
                    <a:pt x="1268" y="1649"/>
                    <a:pt x="868" y="1916"/>
                  </a:cubicBezTo>
                  <a:cubicBezTo>
                    <a:pt x="804" y="1979"/>
                    <a:pt x="727" y="2002"/>
                    <a:pt x="646" y="2002"/>
                  </a:cubicBezTo>
                  <a:cubicBezTo>
                    <a:pt x="598" y="2002"/>
                    <a:pt x="550" y="1995"/>
                    <a:pt x="501" y="1982"/>
                  </a:cubicBezTo>
                  <a:cubicBezTo>
                    <a:pt x="401" y="1882"/>
                    <a:pt x="334" y="1749"/>
                    <a:pt x="334" y="1616"/>
                  </a:cubicBezTo>
                  <a:cubicBezTo>
                    <a:pt x="367" y="1115"/>
                    <a:pt x="634" y="682"/>
                    <a:pt x="1034" y="415"/>
                  </a:cubicBezTo>
                  <a:cubicBezTo>
                    <a:pt x="1098" y="351"/>
                    <a:pt x="1188" y="328"/>
                    <a:pt x="1280" y="328"/>
                  </a:cubicBezTo>
                  <a:close/>
                  <a:moveTo>
                    <a:pt x="1262" y="0"/>
                  </a:moveTo>
                  <a:cubicBezTo>
                    <a:pt x="1127" y="0"/>
                    <a:pt x="988" y="46"/>
                    <a:pt x="868" y="148"/>
                  </a:cubicBezTo>
                  <a:cubicBezTo>
                    <a:pt x="367" y="481"/>
                    <a:pt x="67" y="1015"/>
                    <a:pt x="34" y="1616"/>
                  </a:cubicBezTo>
                  <a:cubicBezTo>
                    <a:pt x="0" y="1849"/>
                    <a:pt x="134" y="2116"/>
                    <a:pt x="334" y="2249"/>
                  </a:cubicBezTo>
                  <a:cubicBezTo>
                    <a:pt x="434" y="2283"/>
                    <a:pt x="534" y="2316"/>
                    <a:pt x="634" y="2316"/>
                  </a:cubicBezTo>
                  <a:cubicBezTo>
                    <a:pt x="768" y="2316"/>
                    <a:pt x="901" y="2249"/>
                    <a:pt x="1034" y="2183"/>
                  </a:cubicBezTo>
                  <a:cubicBezTo>
                    <a:pt x="1535" y="1849"/>
                    <a:pt x="1835" y="1315"/>
                    <a:pt x="1868" y="715"/>
                  </a:cubicBezTo>
                  <a:cubicBezTo>
                    <a:pt x="1941" y="306"/>
                    <a:pt x="1613" y="0"/>
                    <a:pt x="1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758;p75">
              <a:extLst>
                <a:ext uri="{FF2B5EF4-FFF2-40B4-BE49-F238E27FC236}">
                  <a16:creationId xmlns:a16="http://schemas.microsoft.com/office/drawing/2014/main" id="{3501FDC2-A3D0-3846-8321-E179691AC43E}"/>
                </a:ext>
              </a:extLst>
            </p:cNvPr>
            <p:cNvSpPr/>
            <p:nvPr/>
          </p:nvSpPr>
          <p:spPr>
            <a:xfrm>
              <a:off x="5811825" y="684900"/>
              <a:ext cx="47950" cy="57775"/>
            </a:xfrm>
            <a:custGeom>
              <a:avLst/>
              <a:gdLst/>
              <a:ahLst/>
              <a:cxnLst/>
              <a:rect l="l" t="t" r="r" b="b"/>
              <a:pathLst>
                <a:path w="1918" h="2311" extrusionOk="0">
                  <a:moveTo>
                    <a:pt x="1268" y="342"/>
                  </a:moveTo>
                  <a:cubicBezTo>
                    <a:pt x="1335" y="342"/>
                    <a:pt x="1368" y="342"/>
                    <a:pt x="1401" y="375"/>
                  </a:cubicBezTo>
                  <a:cubicBezTo>
                    <a:pt x="1501" y="442"/>
                    <a:pt x="1568" y="576"/>
                    <a:pt x="1568" y="742"/>
                  </a:cubicBezTo>
                  <a:cubicBezTo>
                    <a:pt x="1535" y="1209"/>
                    <a:pt x="1268" y="1643"/>
                    <a:pt x="868" y="1910"/>
                  </a:cubicBezTo>
                  <a:cubicBezTo>
                    <a:pt x="783" y="1973"/>
                    <a:pt x="698" y="1996"/>
                    <a:pt x="614" y="1996"/>
                  </a:cubicBezTo>
                  <a:cubicBezTo>
                    <a:pt x="565" y="1996"/>
                    <a:pt x="516" y="1989"/>
                    <a:pt x="467" y="1977"/>
                  </a:cubicBezTo>
                  <a:cubicBezTo>
                    <a:pt x="367" y="1876"/>
                    <a:pt x="301" y="1743"/>
                    <a:pt x="334" y="1610"/>
                  </a:cubicBezTo>
                  <a:cubicBezTo>
                    <a:pt x="367" y="1143"/>
                    <a:pt x="601" y="676"/>
                    <a:pt x="1034" y="409"/>
                  </a:cubicBezTo>
                  <a:cubicBezTo>
                    <a:pt x="1101" y="375"/>
                    <a:pt x="1201" y="342"/>
                    <a:pt x="1268" y="342"/>
                  </a:cubicBezTo>
                  <a:close/>
                  <a:moveTo>
                    <a:pt x="1228" y="1"/>
                  </a:moveTo>
                  <a:cubicBezTo>
                    <a:pt x="1096" y="1"/>
                    <a:pt x="959" y="44"/>
                    <a:pt x="834" y="142"/>
                  </a:cubicBezTo>
                  <a:cubicBezTo>
                    <a:pt x="334" y="475"/>
                    <a:pt x="34" y="1009"/>
                    <a:pt x="0" y="1610"/>
                  </a:cubicBezTo>
                  <a:cubicBezTo>
                    <a:pt x="0" y="1876"/>
                    <a:pt x="100" y="2110"/>
                    <a:pt x="334" y="2243"/>
                  </a:cubicBezTo>
                  <a:cubicBezTo>
                    <a:pt x="401" y="2310"/>
                    <a:pt x="501" y="2310"/>
                    <a:pt x="601" y="2310"/>
                  </a:cubicBezTo>
                  <a:cubicBezTo>
                    <a:pt x="734" y="2310"/>
                    <a:pt x="901" y="2277"/>
                    <a:pt x="1034" y="2210"/>
                  </a:cubicBezTo>
                  <a:cubicBezTo>
                    <a:pt x="1501" y="1876"/>
                    <a:pt x="1835" y="1309"/>
                    <a:pt x="1868" y="742"/>
                  </a:cubicBezTo>
                  <a:cubicBezTo>
                    <a:pt x="1917" y="327"/>
                    <a:pt x="1590" y="1"/>
                    <a:pt x="12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759;p75">
              <a:extLst>
                <a:ext uri="{FF2B5EF4-FFF2-40B4-BE49-F238E27FC236}">
                  <a16:creationId xmlns:a16="http://schemas.microsoft.com/office/drawing/2014/main" id="{BF0D04B7-6106-8F43-A6B3-864AC301EE9D}"/>
                </a:ext>
              </a:extLst>
            </p:cNvPr>
            <p:cNvSpPr/>
            <p:nvPr/>
          </p:nvSpPr>
          <p:spPr>
            <a:xfrm>
              <a:off x="5811825" y="907400"/>
              <a:ext cx="47925" cy="57925"/>
            </a:xfrm>
            <a:custGeom>
              <a:avLst/>
              <a:gdLst/>
              <a:ahLst/>
              <a:cxnLst/>
              <a:rect l="l" t="t" r="r" b="b"/>
              <a:pathLst>
                <a:path w="1917" h="2317" extrusionOk="0">
                  <a:moveTo>
                    <a:pt x="1325" y="334"/>
                  </a:moveTo>
                  <a:cubicBezTo>
                    <a:pt x="1357" y="334"/>
                    <a:pt x="1379" y="348"/>
                    <a:pt x="1401" y="348"/>
                  </a:cubicBezTo>
                  <a:cubicBezTo>
                    <a:pt x="1501" y="448"/>
                    <a:pt x="1568" y="582"/>
                    <a:pt x="1568" y="715"/>
                  </a:cubicBezTo>
                  <a:cubicBezTo>
                    <a:pt x="1535" y="1216"/>
                    <a:pt x="1268" y="1649"/>
                    <a:pt x="868" y="1916"/>
                  </a:cubicBezTo>
                  <a:cubicBezTo>
                    <a:pt x="801" y="1983"/>
                    <a:pt x="721" y="2011"/>
                    <a:pt x="643" y="2011"/>
                  </a:cubicBezTo>
                  <a:cubicBezTo>
                    <a:pt x="447" y="2011"/>
                    <a:pt x="262" y="1831"/>
                    <a:pt x="334" y="1616"/>
                  </a:cubicBezTo>
                  <a:cubicBezTo>
                    <a:pt x="367" y="1116"/>
                    <a:pt x="601" y="682"/>
                    <a:pt x="1034" y="415"/>
                  </a:cubicBezTo>
                  <a:cubicBezTo>
                    <a:pt x="1101" y="348"/>
                    <a:pt x="1201" y="348"/>
                    <a:pt x="1268" y="348"/>
                  </a:cubicBezTo>
                  <a:cubicBezTo>
                    <a:pt x="1290" y="337"/>
                    <a:pt x="1309" y="334"/>
                    <a:pt x="1325" y="334"/>
                  </a:cubicBezTo>
                  <a:close/>
                  <a:moveTo>
                    <a:pt x="1244" y="1"/>
                  </a:moveTo>
                  <a:cubicBezTo>
                    <a:pt x="1107" y="1"/>
                    <a:pt x="964" y="46"/>
                    <a:pt x="834" y="148"/>
                  </a:cubicBezTo>
                  <a:cubicBezTo>
                    <a:pt x="334" y="482"/>
                    <a:pt x="34" y="1016"/>
                    <a:pt x="0" y="1616"/>
                  </a:cubicBezTo>
                  <a:cubicBezTo>
                    <a:pt x="0" y="1849"/>
                    <a:pt x="100" y="2116"/>
                    <a:pt x="334" y="2250"/>
                  </a:cubicBezTo>
                  <a:cubicBezTo>
                    <a:pt x="401" y="2283"/>
                    <a:pt x="501" y="2316"/>
                    <a:pt x="601" y="2316"/>
                  </a:cubicBezTo>
                  <a:cubicBezTo>
                    <a:pt x="734" y="2316"/>
                    <a:pt x="901" y="2283"/>
                    <a:pt x="1034" y="2183"/>
                  </a:cubicBezTo>
                  <a:cubicBezTo>
                    <a:pt x="1501" y="1849"/>
                    <a:pt x="1835" y="1316"/>
                    <a:pt x="1868" y="715"/>
                  </a:cubicBezTo>
                  <a:cubicBezTo>
                    <a:pt x="1917" y="306"/>
                    <a:pt x="1600" y="1"/>
                    <a:pt x="1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760;p75">
              <a:extLst>
                <a:ext uri="{FF2B5EF4-FFF2-40B4-BE49-F238E27FC236}">
                  <a16:creationId xmlns:a16="http://schemas.microsoft.com/office/drawing/2014/main" id="{08C1A287-A3EC-6649-8615-C3F413B2920C}"/>
                </a:ext>
              </a:extLst>
            </p:cNvPr>
            <p:cNvSpPr/>
            <p:nvPr/>
          </p:nvSpPr>
          <p:spPr>
            <a:xfrm>
              <a:off x="5811825" y="1130075"/>
              <a:ext cx="47925" cy="57900"/>
            </a:xfrm>
            <a:custGeom>
              <a:avLst/>
              <a:gdLst/>
              <a:ahLst/>
              <a:cxnLst/>
              <a:rect l="l" t="t" r="r" b="b"/>
              <a:pathLst>
                <a:path w="1917" h="2316" extrusionOk="0">
                  <a:moveTo>
                    <a:pt x="1268" y="314"/>
                  </a:moveTo>
                  <a:cubicBezTo>
                    <a:pt x="1335" y="314"/>
                    <a:pt x="1368" y="348"/>
                    <a:pt x="1401" y="348"/>
                  </a:cubicBezTo>
                  <a:cubicBezTo>
                    <a:pt x="1501" y="448"/>
                    <a:pt x="1568" y="581"/>
                    <a:pt x="1568" y="715"/>
                  </a:cubicBezTo>
                  <a:cubicBezTo>
                    <a:pt x="1535" y="1215"/>
                    <a:pt x="1268" y="1649"/>
                    <a:pt x="868" y="1916"/>
                  </a:cubicBezTo>
                  <a:cubicBezTo>
                    <a:pt x="801" y="1982"/>
                    <a:pt x="721" y="2011"/>
                    <a:pt x="643" y="2011"/>
                  </a:cubicBezTo>
                  <a:cubicBezTo>
                    <a:pt x="447" y="2011"/>
                    <a:pt x="262" y="1830"/>
                    <a:pt x="334" y="1615"/>
                  </a:cubicBezTo>
                  <a:cubicBezTo>
                    <a:pt x="367" y="1115"/>
                    <a:pt x="601" y="681"/>
                    <a:pt x="1034" y="415"/>
                  </a:cubicBezTo>
                  <a:cubicBezTo>
                    <a:pt x="1101" y="348"/>
                    <a:pt x="1201" y="314"/>
                    <a:pt x="1268" y="314"/>
                  </a:cubicBezTo>
                  <a:close/>
                  <a:moveTo>
                    <a:pt x="1244" y="0"/>
                  </a:moveTo>
                  <a:cubicBezTo>
                    <a:pt x="1107" y="0"/>
                    <a:pt x="964" y="46"/>
                    <a:pt x="834" y="148"/>
                  </a:cubicBezTo>
                  <a:cubicBezTo>
                    <a:pt x="334" y="448"/>
                    <a:pt x="34" y="1015"/>
                    <a:pt x="0" y="1615"/>
                  </a:cubicBezTo>
                  <a:cubicBezTo>
                    <a:pt x="0" y="1849"/>
                    <a:pt x="100" y="2082"/>
                    <a:pt x="334" y="2216"/>
                  </a:cubicBezTo>
                  <a:cubicBezTo>
                    <a:pt x="401" y="2283"/>
                    <a:pt x="501" y="2316"/>
                    <a:pt x="601" y="2316"/>
                  </a:cubicBezTo>
                  <a:cubicBezTo>
                    <a:pt x="734" y="2316"/>
                    <a:pt x="901" y="2249"/>
                    <a:pt x="1034" y="2182"/>
                  </a:cubicBezTo>
                  <a:cubicBezTo>
                    <a:pt x="1501" y="1849"/>
                    <a:pt x="1835" y="1315"/>
                    <a:pt x="1868" y="715"/>
                  </a:cubicBezTo>
                  <a:cubicBezTo>
                    <a:pt x="1917" y="305"/>
                    <a:pt x="1600" y="0"/>
                    <a:pt x="12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761;p75">
              <a:extLst>
                <a:ext uri="{FF2B5EF4-FFF2-40B4-BE49-F238E27FC236}">
                  <a16:creationId xmlns:a16="http://schemas.microsoft.com/office/drawing/2014/main" id="{5B3C350E-15EC-4B41-8067-E6A9A4A7D827}"/>
                </a:ext>
              </a:extLst>
            </p:cNvPr>
            <p:cNvSpPr/>
            <p:nvPr/>
          </p:nvSpPr>
          <p:spPr>
            <a:xfrm>
              <a:off x="5811825" y="1352625"/>
              <a:ext cx="46725" cy="57175"/>
            </a:xfrm>
            <a:custGeom>
              <a:avLst/>
              <a:gdLst/>
              <a:ahLst/>
              <a:cxnLst/>
              <a:rect l="l" t="t" r="r" b="b"/>
              <a:pathLst>
                <a:path w="1869" h="2287" extrusionOk="0">
                  <a:moveTo>
                    <a:pt x="1268" y="319"/>
                  </a:moveTo>
                  <a:cubicBezTo>
                    <a:pt x="1335" y="319"/>
                    <a:pt x="1368" y="319"/>
                    <a:pt x="1401" y="352"/>
                  </a:cubicBezTo>
                  <a:cubicBezTo>
                    <a:pt x="1501" y="452"/>
                    <a:pt x="1568" y="586"/>
                    <a:pt x="1568" y="719"/>
                  </a:cubicBezTo>
                  <a:cubicBezTo>
                    <a:pt x="1535" y="1186"/>
                    <a:pt x="1268" y="1620"/>
                    <a:pt x="868" y="1887"/>
                  </a:cubicBezTo>
                  <a:cubicBezTo>
                    <a:pt x="797" y="1968"/>
                    <a:pt x="711" y="2002"/>
                    <a:pt x="628" y="2002"/>
                  </a:cubicBezTo>
                  <a:cubicBezTo>
                    <a:pt x="437" y="2002"/>
                    <a:pt x="264" y="1819"/>
                    <a:pt x="334" y="1586"/>
                  </a:cubicBezTo>
                  <a:cubicBezTo>
                    <a:pt x="367" y="1119"/>
                    <a:pt x="601" y="652"/>
                    <a:pt x="1034" y="419"/>
                  </a:cubicBezTo>
                  <a:cubicBezTo>
                    <a:pt x="1101" y="352"/>
                    <a:pt x="1201" y="319"/>
                    <a:pt x="1268" y="319"/>
                  </a:cubicBezTo>
                  <a:close/>
                  <a:moveTo>
                    <a:pt x="1241" y="0"/>
                  </a:moveTo>
                  <a:cubicBezTo>
                    <a:pt x="1107" y="0"/>
                    <a:pt x="965" y="44"/>
                    <a:pt x="834" y="119"/>
                  </a:cubicBezTo>
                  <a:cubicBezTo>
                    <a:pt x="334" y="452"/>
                    <a:pt x="34" y="986"/>
                    <a:pt x="0" y="1586"/>
                  </a:cubicBezTo>
                  <a:cubicBezTo>
                    <a:pt x="0" y="1853"/>
                    <a:pt x="100" y="2087"/>
                    <a:pt x="334" y="2220"/>
                  </a:cubicBezTo>
                  <a:cubicBezTo>
                    <a:pt x="401" y="2287"/>
                    <a:pt x="501" y="2287"/>
                    <a:pt x="601" y="2287"/>
                  </a:cubicBezTo>
                  <a:cubicBezTo>
                    <a:pt x="734" y="2287"/>
                    <a:pt x="901" y="2254"/>
                    <a:pt x="1034" y="2187"/>
                  </a:cubicBezTo>
                  <a:cubicBezTo>
                    <a:pt x="1501" y="1853"/>
                    <a:pt x="1835" y="1286"/>
                    <a:pt x="1868" y="719"/>
                  </a:cubicBezTo>
                  <a:cubicBezTo>
                    <a:pt x="1868" y="452"/>
                    <a:pt x="1768" y="219"/>
                    <a:pt x="1535" y="85"/>
                  </a:cubicBezTo>
                  <a:cubicBezTo>
                    <a:pt x="1447" y="27"/>
                    <a:pt x="1346" y="0"/>
                    <a:pt x="1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762;p75">
              <a:extLst>
                <a:ext uri="{FF2B5EF4-FFF2-40B4-BE49-F238E27FC236}">
                  <a16:creationId xmlns:a16="http://schemas.microsoft.com/office/drawing/2014/main" id="{9DAE26FE-10C8-384B-B83D-EA42DFB45ABB}"/>
                </a:ext>
              </a:extLst>
            </p:cNvPr>
            <p:cNvSpPr/>
            <p:nvPr/>
          </p:nvSpPr>
          <p:spPr>
            <a:xfrm>
              <a:off x="5618350" y="721300"/>
              <a:ext cx="202675" cy="961575"/>
            </a:xfrm>
            <a:custGeom>
              <a:avLst/>
              <a:gdLst/>
              <a:ahLst/>
              <a:cxnLst/>
              <a:rect l="l" t="t" r="r" b="b"/>
              <a:pathLst>
                <a:path w="8107" h="38463" extrusionOk="0">
                  <a:moveTo>
                    <a:pt x="7921" y="0"/>
                  </a:moveTo>
                  <a:cubicBezTo>
                    <a:pt x="7893" y="0"/>
                    <a:pt x="7864" y="8"/>
                    <a:pt x="7839" y="20"/>
                  </a:cubicBezTo>
                  <a:lnTo>
                    <a:pt x="3236" y="2689"/>
                  </a:lnTo>
                  <a:cubicBezTo>
                    <a:pt x="3169" y="2722"/>
                    <a:pt x="3136" y="2755"/>
                    <a:pt x="3136" y="2822"/>
                  </a:cubicBezTo>
                  <a:lnTo>
                    <a:pt x="3136" y="36446"/>
                  </a:lnTo>
                  <a:lnTo>
                    <a:pt x="134" y="38181"/>
                  </a:lnTo>
                  <a:cubicBezTo>
                    <a:pt x="0" y="38248"/>
                    <a:pt x="67" y="38448"/>
                    <a:pt x="234" y="38448"/>
                  </a:cubicBezTo>
                  <a:cubicBezTo>
                    <a:pt x="245" y="38459"/>
                    <a:pt x="253" y="38463"/>
                    <a:pt x="259" y="38463"/>
                  </a:cubicBezTo>
                  <a:cubicBezTo>
                    <a:pt x="271" y="38463"/>
                    <a:pt x="278" y="38448"/>
                    <a:pt x="301" y="38448"/>
                  </a:cubicBezTo>
                  <a:lnTo>
                    <a:pt x="3370" y="36680"/>
                  </a:lnTo>
                  <a:cubicBezTo>
                    <a:pt x="3436" y="36646"/>
                    <a:pt x="3470" y="36613"/>
                    <a:pt x="3470" y="36546"/>
                  </a:cubicBezTo>
                  <a:lnTo>
                    <a:pt x="3470" y="2922"/>
                  </a:lnTo>
                  <a:lnTo>
                    <a:pt x="8006" y="287"/>
                  </a:lnTo>
                  <a:cubicBezTo>
                    <a:pt x="8073" y="254"/>
                    <a:pt x="8106" y="154"/>
                    <a:pt x="8040" y="87"/>
                  </a:cubicBezTo>
                  <a:cubicBezTo>
                    <a:pt x="8018" y="23"/>
                    <a:pt x="7970" y="0"/>
                    <a:pt x="79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763;p75">
              <a:extLst>
                <a:ext uri="{FF2B5EF4-FFF2-40B4-BE49-F238E27FC236}">
                  <a16:creationId xmlns:a16="http://schemas.microsoft.com/office/drawing/2014/main" id="{7B3DE91F-2D23-B146-B23D-C5A65C422C5A}"/>
                </a:ext>
              </a:extLst>
            </p:cNvPr>
            <p:cNvSpPr/>
            <p:nvPr/>
          </p:nvSpPr>
          <p:spPr>
            <a:xfrm>
              <a:off x="5695075" y="943125"/>
              <a:ext cx="125100" cy="74725"/>
            </a:xfrm>
            <a:custGeom>
              <a:avLst/>
              <a:gdLst/>
              <a:ahLst/>
              <a:cxnLst/>
              <a:rect l="l" t="t" r="r" b="b"/>
              <a:pathLst>
                <a:path w="5004" h="2989" extrusionOk="0">
                  <a:moveTo>
                    <a:pt x="4852" y="0"/>
                  </a:moveTo>
                  <a:cubicBezTo>
                    <a:pt x="4824" y="0"/>
                    <a:pt x="4795" y="8"/>
                    <a:pt x="4770" y="20"/>
                  </a:cubicBezTo>
                  <a:lnTo>
                    <a:pt x="167" y="2689"/>
                  </a:lnTo>
                  <a:cubicBezTo>
                    <a:pt x="0" y="2755"/>
                    <a:pt x="67" y="2989"/>
                    <a:pt x="234" y="2989"/>
                  </a:cubicBezTo>
                  <a:cubicBezTo>
                    <a:pt x="267" y="2956"/>
                    <a:pt x="301" y="2956"/>
                    <a:pt x="301" y="2956"/>
                  </a:cubicBezTo>
                  <a:lnTo>
                    <a:pt x="4937" y="287"/>
                  </a:lnTo>
                  <a:cubicBezTo>
                    <a:pt x="5004" y="254"/>
                    <a:pt x="5004" y="154"/>
                    <a:pt x="4971" y="87"/>
                  </a:cubicBezTo>
                  <a:cubicBezTo>
                    <a:pt x="4949" y="23"/>
                    <a:pt x="4901" y="0"/>
                    <a:pt x="48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764;p75">
              <a:extLst>
                <a:ext uri="{FF2B5EF4-FFF2-40B4-BE49-F238E27FC236}">
                  <a16:creationId xmlns:a16="http://schemas.microsoft.com/office/drawing/2014/main" id="{3B3A0AC1-E965-8846-AD3E-5ABA2BA892C3}"/>
                </a:ext>
              </a:extLst>
            </p:cNvPr>
            <p:cNvSpPr/>
            <p:nvPr/>
          </p:nvSpPr>
          <p:spPr>
            <a:xfrm>
              <a:off x="5695075" y="1165375"/>
              <a:ext cx="125100" cy="74325"/>
            </a:xfrm>
            <a:custGeom>
              <a:avLst/>
              <a:gdLst/>
              <a:ahLst/>
              <a:cxnLst/>
              <a:rect l="l" t="t" r="r" b="b"/>
              <a:pathLst>
                <a:path w="5004" h="2973" extrusionOk="0">
                  <a:moveTo>
                    <a:pt x="4856" y="0"/>
                  </a:moveTo>
                  <a:cubicBezTo>
                    <a:pt x="4826" y="0"/>
                    <a:pt x="4796" y="11"/>
                    <a:pt x="4770" y="37"/>
                  </a:cubicBezTo>
                  <a:lnTo>
                    <a:pt x="167" y="2672"/>
                  </a:lnTo>
                  <a:cubicBezTo>
                    <a:pt x="0" y="2739"/>
                    <a:pt x="67" y="2972"/>
                    <a:pt x="234" y="2972"/>
                  </a:cubicBezTo>
                  <a:cubicBezTo>
                    <a:pt x="267" y="2972"/>
                    <a:pt x="301" y="2939"/>
                    <a:pt x="301" y="2939"/>
                  </a:cubicBezTo>
                  <a:lnTo>
                    <a:pt x="4937" y="303"/>
                  </a:lnTo>
                  <a:cubicBezTo>
                    <a:pt x="5004" y="237"/>
                    <a:pt x="5004" y="137"/>
                    <a:pt x="4971" y="70"/>
                  </a:cubicBezTo>
                  <a:cubicBezTo>
                    <a:pt x="4950" y="29"/>
                    <a:pt x="4904" y="0"/>
                    <a:pt x="48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765;p75">
              <a:extLst>
                <a:ext uri="{FF2B5EF4-FFF2-40B4-BE49-F238E27FC236}">
                  <a16:creationId xmlns:a16="http://schemas.microsoft.com/office/drawing/2014/main" id="{88CC227E-EDDC-0D47-B8CC-91D6A7B22DA7}"/>
                </a:ext>
              </a:extLst>
            </p:cNvPr>
            <p:cNvSpPr/>
            <p:nvPr/>
          </p:nvSpPr>
          <p:spPr>
            <a:xfrm>
              <a:off x="5695075" y="1387200"/>
              <a:ext cx="125100" cy="74325"/>
            </a:xfrm>
            <a:custGeom>
              <a:avLst/>
              <a:gdLst/>
              <a:ahLst/>
              <a:cxnLst/>
              <a:rect l="l" t="t" r="r" b="b"/>
              <a:pathLst>
                <a:path w="5004" h="2973" extrusionOk="0">
                  <a:moveTo>
                    <a:pt x="4856" y="0"/>
                  </a:moveTo>
                  <a:cubicBezTo>
                    <a:pt x="4826" y="0"/>
                    <a:pt x="4796" y="11"/>
                    <a:pt x="4770" y="37"/>
                  </a:cubicBezTo>
                  <a:lnTo>
                    <a:pt x="167" y="2672"/>
                  </a:lnTo>
                  <a:cubicBezTo>
                    <a:pt x="0" y="2739"/>
                    <a:pt x="67" y="2972"/>
                    <a:pt x="234" y="2972"/>
                  </a:cubicBezTo>
                  <a:cubicBezTo>
                    <a:pt x="267" y="2972"/>
                    <a:pt x="301" y="2972"/>
                    <a:pt x="301" y="2939"/>
                  </a:cubicBezTo>
                  <a:lnTo>
                    <a:pt x="4937" y="303"/>
                  </a:lnTo>
                  <a:cubicBezTo>
                    <a:pt x="5004" y="237"/>
                    <a:pt x="5004" y="137"/>
                    <a:pt x="4971" y="70"/>
                  </a:cubicBezTo>
                  <a:cubicBezTo>
                    <a:pt x="4950" y="29"/>
                    <a:pt x="4904" y="0"/>
                    <a:pt x="48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766;p75">
              <a:extLst>
                <a:ext uri="{FF2B5EF4-FFF2-40B4-BE49-F238E27FC236}">
                  <a16:creationId xmlns:a16="http://schemas.microsoft.com/office/drawing/2014/main" id="{B69268C1-AAD5-2D45-B4B7-01085536C88D}"/>
                </a:ext>
              </a:extLst>
            </p:cNvPr>
            <p:cNvSpPr/>
            <p:nvPr/>
          </p:nvSpPr>
          <p:spPr>
            <a:xfrm>
              <a:off x="3421775" y="1897550"/>
              <a:ext cx="432000" cy="1523700"/>
            </a:xfrm>
            <a:custGeom>
              <a:avLst/>
              <a:gdLst/>
              <a:ahLst/>
              <a:cxnLst/>
              <a:rect l="l" t="t" r="r" b="b"/>
              <a:pathLst>
                <a:path w="17280" h="60948" extrusionOk="0">
                  <a:moveTo>
                    <a:pt x="17132" y="1"/>
                  </a:moveTo>
                  <a:cubicBezTo>
                    <a:pt x="17102" y="1"/>
                    <a:pt x="17072" y="12"/>
                    <a:pt x="17046" y="37"/>
                  </a:cubicBezTo>
                  <a:lnTo>
                    <a:pt x="10275" y="3940"/>
                  </a:lnTo>
                  <a:cubicBezTo>
                    <a:pt x="10208" y="3973"/>
                    <a:pt x="10175" y="4007"/>
                    <a:pt x="10175" y="4073"/>
                  </a:cubicBezTo>
                  <a:lnTo>
                    <a:pt x="10175" y="54810"/>
                  </a:lnTo>
                  <a:lnTo>
                    <a:pt x="101" y="60647"/>
                  </a:lnTo>
                  <a:cubicBezTo>
                    <a:pt x="34" y="60681"/>
                    <a:pt x="1" y="60781"/>
                    <a:pt x="34" y="60847"/>
                  </a:cubicBezTo>
                  <a:cubicBezTo>
                    <a:pt x="67" y="60914"/>
                    <a:pt x="101" y="60947"/>
                    <a:pt x="168" y="60947"/>
                  </a:cubicBezTo>
                  <a:cubicBezTo>
                    <a:pt x="201" y="60947"/>
                    <a:pt x="234" y="60947"/>
                    <a:pt x="268" y="60914"/>
                  </a:cubicBezTo>
                  <a:lnTo>
                    <a:pt x="10408" y="55043"/>
                  </a:lnTo>
                  <a:cubicBezTo>
                    <a:pt x="10475" y="55010"/>
                    <a:pt x="10508" y="54977"/>
                    <a:pt x="10508" y="54910"/>
                  </a:cubicBezTo>
                  <a:lnTo>
                    <a:pt x="10508" y="4174"/>
                  </a:lnTo>
                  <a:lnTo>
                    <a:pt x="17180" y="304"/>
                  </a:lnTo>
                  <a:cubicBezTo>
                    <a:pt x="17246" y="237"/>
                    <a:pt x="17280" y="137"/>
                    <a:pt x="17246" y="71"/>
                  </a:cubicBezTo>
                  <a:cubicBezTo>
                    <a:pt x="17226" y="29"/>
                    <a:pt x="17180" y="1"/>
                    <a:pt x="171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767;p75">
              <a:extLst>
                <a:ext uri="{FF2B5EF4-FFF2-40B4-BE49-F238E27FC236}">
                  <a16:creationId xmlns:a16="http://schemas.microsoft.com/office/drawing/2014/main" id="{7472586B-3EF4-1A42-A86F-ED7A011AFC38}"/>
                </a:ext>
              </a:extLst>
            </p:cNvPr>
            <p:cNvSpPr/>
            <p:nvPr/>
          </p:nvSpPr>
          <p:spPr>
            <a:xfrm>
              <a:off x="3845425" y="1861425"/>
              <a:ext cx="47700" cy="57925"/>
            </a:xfrm>
            <a:custGeom>
              <a:avLst/>
              <a:gdLst/>
              <a:ahLst/>
              <a:cxnLst/>
              <a:rect l="l" t="t" r="r" b="b"/>
              <a:pathLst>
                <a:path w="1908" h="2317" extrusionOk="0">
                  <a:moveTo>
                    <a:pt x="1255" y="328"/>
                  </a:moveTo>
                  <a:cubicBezTo>
                    <a:pt x="1304" y="328"/>
                    <a:pt x="1352" y="336"/>
                    <a:pt x="1401" y="348"/>
                  </a:cubicBezTo>
                  <a:cubicBezTo>
                    <a:pt x="1501" y="448"/>
                    <a:pt x="1568" y="582"/>
                    <a:pt x="1535" y="715"/>
                  </a:cubicBezTo>
                  <a:cubicBezTo>
                    <a:pt x="1501" y="1182"/>
                    <a:pt x="1268" y="1649"/>
                    <a:pt x="867" y="1916"/>
                  </a:cubicBezTo>
                  <a:cubicBezTo>
                    <a:pt x="785" y="1957"/>
                    <a:pt x="703" y="1986"/>
                    <a:pt x="620" y="1986"/>
                  </a:cubicBezTo>
                  <a:cubicBezTo>
                    <a:pt x="569" y="1986"/>
                    <a:pt x="518" y="1975"/>
                    <a:pt x="467" y="1949"/>
                  </a:cubicBezTo>
                  <a:cubicBezTo>
                    <a:pt x="367" y="1882"/>
                    <a:pt x="300" y="1749"/>
                    <a:pt x="334" y="1616"/>
                  </a:cubicBezTo>
                  <a:cubicBezTo>
                    <a:pt x="367" y="1115"/>
                    <a:pt x="601" y="682"/>
                    <a:pt x="1001" y="415"/>
                  </a:cubicBezTo>
                  <a:cubicBezTo>
                    <a:pt x="1085" y="351"/>
                    <a:pt x="1170" y="328"/>
                    <a:pt x="1255" y="328"/>
                  </a:cubicBezTo>
                  <a:close/>
                  <a:moveTo>
                    <a:pt x="1229" y="1"/>
                  </a:moveTo>
                  <a:cubicBezTo>
                    <a:pt x="1093" y="1"/>
                    <a:pt x="955" y="46"/>
                    <a:pt x="834" y="148"/>
                  </a:cubicBezTo>
                  <a:cubicBezTo>
                    <a:pt x="334" y="448"/>
                    <a:pt x="34" y="1015"/>
                    <a:pt x="0" y="1616"/>
                  </a:cubicBezTo>
                  <a:cubicBezTo>
                    <a:pt x="0" y="1849"/>
                    <a:pt x="100" y="2083"/>
                    <a:pt x="300" y="2249"/>
                  </a:cubicBezTo>
                  <a:cubicBezTo>
                    <a:pt x="400" y="2283"/>
                    <a:pt x="501" y="2316"/>
                    <a:pt x="601" y="2316"/>
                  </a:cubicBezTo>
                  <a:cubicBezTo>
                    <a:pt x="734" y="2283"/>
                    <a:pt x="867" y="2249"/>
                    <a:pt x="1001" y="2183"/>
                  </a:cubicBezTo>
                  <a:cubicBezTo>
                    <a:pt x="1501" y="1849"/>
                    <a:pt x="1801" y="1315"/>
                    <a:pt x="1835" y="715"/>
                  </a:cubicBezTo>
                  <a:cubicBezTo>
                    <a:pt x="1907" y="306"/>
                    <a:pt x="1580" y="1"/>
                    <a:pt x="12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768;p75">
              <a:extLst>
                <a:ext uri="{FF2B5EF4-FFF2-40B4-BE49-F238E27FC236}">
                  <a16:creationId xmlns:a16="http://schemas.microsoft.com/office/drawing/2014/main" id="{34D04BA6-2A0F-684E-94DF-812822BB7655}"/>
                </a:ext>
              </a:extLst>
            </p:cNvPr>
            <p:cNvSpPr/>
            <p:nvPr/>
          </p:nvSpPr>
          <p:spPr>
            <a:xfrm>
              <a:off x="3383425" y="3399200"/>
              <a:ext cx="47925" cy="57900"/>
            </a:xfrm>
            <a:custGeom>
              <a:avLst/>
              <a:gdLst/>
              <a:ahLst/>
              <a:cxnLst/>
              <a:rect l="l" t="t" r="r" b="b"/>
              <a:pathLst>
                <a:path w="1917" h="2316" extrusionOk="0">
                  <a:moveTo>
                    <a:pt x="1301" y="314"/>
                  </a:moveTo>
                  <a:cubicBezTo>
                    <a:pt x="1335" y="314"/>
                    <a:pt x="1368" y="348"/>
                    <a:pt x="1401" y="348"/>
                  </a:cubicBezTo>
                  <a:cubicBezTo>
                    <a:pt x="1501" y="448"/>
                    <a:pt x="1568" y="581"/>
                    <a:pt x="1568" y="715"/>
                  </a:cubicBezTo>
                  <a:cubicBezTo>
                    <a:pt x="1535" y="1215"/>
                    <a:pt x="1268" y="1649"/>
                    <a:pt x="868" y="1916"/>
                  </a:cubicBezTo>
                  <a:cubicBezTo>
                    <a:pt x="794" y="1964"/>
                    <a:pt x="685" y="1995"/>
                    <a:pt x="580" y="1995"/>
                  </a:cubicBezTo>
                  <a:cubicBezTo>
                    <a:pt x="541" y="1995"/>
                    <a:pt x="503" y="1991"/>
                    <a:pt x="467" y="1982"/>
                  </a:cubicBezTo>
                  <a:cubicBezTo>
                    <a:pt x="367" y="1882"/>
                    <a:pt x="301" y="1749"/>
                    <a:pt x="334" y="1615"/>
                  </a:cubicBezTo>
                  <a:cubicBezTo>
                    <a:pt x="367" y="1115"/>
                    <a:pt x="601" y="681"/>
                    <a:pt x="1034" y="414"/>
                  </a:cubicBezTo>
                  <a:cubicBezTo>
                    <a:pt x="1101" y="348"/>
                    <a:pt x="1201" y="314"/>
                    <a:pt x="1301" y="314"/>
                  </a:cubicBezTo>
                  <a:close/>
                  <a:moveTo>
                    <a:pt x="1244" y="0"/>
                  </a:moveTo>
                  <a:cubicBezTo>
                    <a:pt x="1107" y="0"/>
                    <a:pt x="964" y="46"/>
                    <a:pt x="834" y="148"/>
                  </a:cubicBezTo>
                  <a:cubicBezTo>
                    <a:pt x="334" y="448"/>
                    <a:pt x="34" y="1015"/>
                    <a:pt x="0" y="1615"/>
                  </a:cubicBezTo>
                  <a:cubicBezTo>
                    <a:pt x="0" y="1849"/>
                    <a:pt x="100" y="2082"/>
                    <a:pt x="334" y="2249"/>
                  </a:cubicBezTo>
                  <a:cubicBezTo>
                    <a:pt x="401" y="2282"/>
                    <a:pt x="501" y="2316"/>
                    <a:pt x="601" y="2316"/>
                  </a:cubicBezTo>
                  <a:cubicBezTo>
                    <a:pt x="734" y="2316"/>
                    <a:pt x="901" y="2249"/>
                    <a:pt x="1034" y="2182"/>
                  </a:cubicBezTo>
                  <a:cubicBezTo>
                    <a:pt x="1501" y="1849"/>
                    <a:pt x="1835" y="1315"/>
                    <a:pt x="1868" y="715"/>
                  </a:cubicBezTo>
                  <a:cubicBezTo>
                    <a:pt x="1916" y="305"/>
                    <a:pt x="1600" y="0"/>
                    <a:pt x="12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769;p75">
              <a:extLst>
                <a:ext uri="{FF2B5EF4-FFF2-40B4-BE49-F238E27FC236}">
                  <a16:creationId xmlns:a16="http://schemas.microsoft.com/office/drawing/2014/main" id="{EF6C6D4D-E5DF-2C41-A968-22BD86C1D0B0}"/>
                </a:ext>
              </a:extLst>
            </p:cNvPr>
            <p:cNvSpPr/>
            <p:nvPr/>
          </p:nvSpPr>
          <p:spPr>
            <a:xfrm>
              <a:off x="3017325" y="3051800"/>
              <a:ext cx="692175" cy="1652875"/>
            </a:xfrm>
            <a:custGeom>
              <a:avLst/>
              <a:gdLst/>
              <a:ahLst/>
              <a:cxnLst/>
              <a:rect l="l" t="t" r="r" b="b"/>
              <a:pathLst>
                <a:path w="27687" h="66115" extrusionOk="0">
                  <a:moveTo>
                    <a:pt x="5638" y="0"/>
                  </a:moveTo>
                  <a:cubicBezTo>
                    <a:pt x="3370" y="4870"/>
                    <a:pt x="3003" y="7806"/>
                    <a:pt x="2969" y="11909"/>
                  </a:cubicBezTo>
                  <a:cubicBezTo>
                    <a:pt x="2869" y="20415"/>
                    <a:pt x="2202" y="30455"/>
                    <a:pt x="2202" y="30455"/>
                  </a:cubicBezTo>
                  <a:cubicBezTo>
                    <a:pt x="2102" y="31423"/>
                    <a:pt x="1301" y="33391"/>
                    <a:pt x="701" y="37661"/>
                  </a:cubicBezTo>
                  <a:cubicBezTo>
                    <a:pt x="1" y="42631"/>
                    <a:pt x="634" y="55673"/>
                    <a:pt x="634" y="55673"/>
                  </a:cubicBezTo>
                  <a:lnTo>
                    <a:pt x="601" y="56274"/>
                  </a:lnTo>
                  <a:cubicBezTo>
                    <a:pt x="568" y="56941"/>
                    <a:pt x="167" y="62578"/>
                    <a:pt x="501" y="64413"/>
                  </a:cubicBezTo>
                  <a:cubicBezTo>
                    <a:pt x="687" y="65495"/>
                    <a:pt x="1387" y="66115"/>
                    <a:pt x="2093" y="66115"/>
                  </a:cubicBezTo>
                  <a:cubicBezTo>
                    <a:pt x="2780" y="66115"/>
                    <a:pt x="3473" y="65529"/>
                    <a:pt x="3703" y="64213"/>
                  </a:cubicBezTo>
                  <a:cubicBezTo>
                    <a:pt x="3903" y="62979"/>
                    <a:pt x="4170" y="56974"/>
                    <a:pt x="4170" y="56407"/>
                  </a:cubicBezTo>
                  <a:cubicBezTo>
                    <a:pt x="4170" y="56407"/>
                    <a:pt x="4237" y="55974"/>
                    <a:pt x="4237" y="55974"/>
                  </a:cubicBezTo>
                  <a:cubicBezTo>
                    <a:pt x="4437" y="54606"/>
                    <a:pt x="4737" y="53272"/>
                    <a:pt x="5138" y="52004"/>
                  </a:cubicBezTo>
                  <a:cubicBezTo>
                    <a:pt x="6505" y="46967"/>
                    <a:pt x="8673" y="35926"/>
                    <a:pt x="9307" y="32123"/>
                  </a:cubicBezTo>
                  <a:cubicBezTo>
                    <a:pt x="9808" y="29021"/>
                    <a:pt x="11409" y="22950"/>
                    <a:pt x="12309" y="19681"/>
                  </a:cubicBezTo>
                  <a:lnTo>
                    <a:pt x="14578" y="32724"/>
                  </a:lnTo>
                  <a:cubicBezTo>
                    <a:pt x="14578" y="32724"/>
                    <a:pt x="14444" y="35326"/>
                    <a:pt x="14478" y="37227"/>
                  </a:cubicBezTo>
                  <a:cubicBezTo>
                    <a:pt x="14511" y="41163"/>
                    <a:pt x="17446" y="52338"/>
                    <a:pt x="17580" y="53705"/>
                  </a:cubicBezTo>
                  <a:cubicBezTo>
                    <a:pt x="17413" y="54339"/>
                    <a:pt x="17046" y="54806"/>
                    <a:pt x="17046" y="55940"/>
                  </a:cubicBezTo>
                  <a:cubicBezTo>
                    <a:pt x="17079" y="56574"/>
                    <a:pt x="17680" y="57441"/>
                    <a:pt x="19148" y="59443"/>
                  </a:cubicBezTo>
                  <a:cubicBezTo>
                    <a:pt x="19581" y="60043"/>
                    <a:pt x="19881" y="62078"/>
                    <a:pt x="20315" y="62645"/>
                  </a:cubicBezTo>
                  <a:cubicBezTo>
                    <a:pt x="20949" y="63546"/>
                    <a:pt x="23184" y="64079"/>
                    <a:pt x="24618" y="64280"/>
                  </a:cubicBezTo>
                  <a:cubicBezTo>
                    <a:pt x="24777" y="64299"/>
                    <a:pt x="24941" y="64308"/>
                    <a:pt x="25107" y="64308"/>
                  </a:cubicBezTo>
                  <a:cubicBezTo>
                    <a:pt x="26368" y="64308"/>
                    <a:pt x="27686" y="63759"/>
                    <a:pt x="26920" y="62845"/>
                  </a:cubicBezTo>
                  <a:cubicBezTo>
                    <a:pt x="26653" y="62478"/>
                    <a:pt x="24585" y="60644"/>
                    <a:pt x="24285" y="60343"/>
                  </a:cubicBezTo>
                  <a:cubicBezTo>
                    <a:pt x="23351" y="59243"/>
                    <a:pt x="22583" y="57975"/>
                    <a:pt x="22050" y="56641"/>
                  </a:cubicBezTo>
                  <a:cubicBezTo>
                    <a:pt x="21616" y="55573"/>
                    <a:pt x="21483" y="55140"/>
                    <a:pt x="21483" y="54473"/>
                  </a:cubicBezTo>
                  <a:lnTo>
                    <a:pt x="21483" y="53872"/>
                  </a:lnTo>
                  <a:cubicBezTo>
                    <a:pt x="21483" y="53872"/>
                    <a:pt x="21816" y="44065"/>
                    <a:pt x="21616" y="32857"/>
                  </a:cubicBezTo>
                  <a:cubicBezTo>
                    <a:pt x="21382" y="20048"/>
                    <a:pt x="20048" y="5371"/>
                    <a:pt x="19748" y="3236"/>
                  </a:cubicBezTo>
                  <a:lnTo>
                    <a:pt x="5638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770;p75">
              <a:extLst>
                <a:ext uri="{FF2B5EF4-FFF2-40B4-BE49-F238E27FC236}">
                  <a16:creationId xmlns:a16="http://schemas.microsoft.com/office/drawing/2014/main" id="{389862BC-C7B6-4049-B71A-CBB969AA5C4A}"/>
                </a:ext>
              </a:extLst>
            </p:cNvPr>
            <p:cNvSpPr/>
            <p:nvPr/>
          </p:nvSpPr>
          <p:spPr>
            <a:xfrm>
              <a:off x="2993975" y="4443625"/>
              <a:ext cx="150975" cy="352300"/>
            </a:xfrm>
            <a:custGeom>
              <a:avLst/>
              <a:gdLst/>
              <a:ahLst/>
              <a:cxnLst/>
              <a:rect l="l" t="t" r="r" b="b"/>
              <a:pathLst>
                <a:path w="6039" h="14092" extrusionOk="0">
                  <a:moveTo>
                    <a:pt x="1568" y="0"/>
                  </a:moveTo>
                  <a:cubicBezTo>
                    <a:pt x="901" y="0"/>
                    <a:pt x="1335" y="2569"/>
                    <a:pt x="1168" y="4203"/>
                  </a:cubicBezTo>
                  <a:cubicBezTo>
                    <a:pt x="1001" y="5971"/>
                    <a:pt x="401" y="7272"/>
                    <a:pt x="234" y="8707"/>
                  </a:cubicBezTo>
                  <a:cubicBezTo>
                    <a:pt x="1" y="9974"/>
                    <a:pt x="201" y="11275"/>
                    <a:pt x="801" y="12443"/>
                  </a:cubicBezTo>
                  <a:cubicBezTo>
                    <a:pt x="1124" y="13180"/>
                    <a:pt x="2320" y="14091"/>
                    <a:pt x="3327" y="14091"/>
                  </a:cubicBezTo>
                  <a:cubicBezTo>
                    <a:pt x="3778" y="14091"/>
                    <a:pt x="4192" y="13908"/>
                    <a:pt x="4470" y="13443"/>
                  </a:cubicBezTo>
                  <a:cubicBezTo>
                    <a:pt x="5271" y="11942"/>
                    <a:pt x="5605" y="10241"/>
                    <a:pt x="5438" y="8540"/>
                  </a:cubicBezTo>
                  <a:cubicBezTo>
                    <a:pt x="5338" y="6839"/>
                    <a:pt x="5238" y="5571"/>
                    <a:pt x="5204" y="4270"/>
                  </a:cubicBezTo>
                  <a:cubicBezTo>
                    <a:pt x="5171" y="3136"/>
                    <a:pt x="6038" y="467"/>
                    <a:pt x="5204" y="301"/>
                  </a:cubicBezTo>
                  <a:lnTo>
                    <a:pt x="5204" y="301"/>
                  </a:lnTo>
                  <a:lnTo>
                    <a:pt x="5138" y="734"/>
                  </a:lnTo>
                  <a:cubicBezTo>
                    <a:pt x="4977" y="1074"/>
                    <a:pt x="4058" y="1347"/>
                    <a:pt x="3184" y="1347"/>
                  </a:cubicBezTo>
                  <a:cubicBezTo>
                    <a:pt x="2428" y="1347"/>
                    <a:pt x="1705" y="1142"/>
                    <a:pt x="1535" y="601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771;p75">
              <a:extLst>
                <a:ext uri="{FF2B5EF4-FFF2-40B4-BE49-F238E27FC236}">
                  <a16:creationId xmlns:a16="http://schemas.microsoft.com/office/drawing/2014/main" id="{9E364C80-3029-1345-B2F6-09F788AF58C3}"/>
                </a:ext>
              </a:extLst>
            </p:cNvPr>
            <p:cNvSpPr/>
            <p:nvPr/>
          </p:nvSpPr>
          <p:spPr>
            <a:xfrm>
              <a:off x="3435125" y="4485325"/>
              <a:ext cx="60075" cy="110100"/>
            </a:xfrm>
            <a:custGeom>
              <a:avLst/>
              <a:gdLst/>
              <a:ahLst/>
              <a:cxnLst/>
              <a:rect l="l" t="t" r="r" b="b"/>
              <a:pathLst>
                <a:path w="2403" h="4404" extrusionOk="0">
                  <a:moveTo>
                    <a:pt x="201" y="0"/>
                  </a:moveTo>
                  <a:cubicBezTo>
                    <a:pt x="0" y="834"/>
                    <a:pt x="201" y="3103"/>
                    <a:pt x="201" y="3103"/>
                  </a:cubicBezTo>
                  <a:cubicBezTo>
                    <a:pt x="568" y="3703"/>
                    <a:pt x="1135" y="4170"/>
                    <a:pt x="1835" y="4403"/>
                  </a:cubicBezTo>
                  <a:lnTo>
                    <a:pt x="2402" y="126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772;p75">
              <a:extLst>
                <a:ext uri="{FF2B5EF4-FFF2-40B4-BE49-F238E27FC236}">
                  <a16:creationId xmlns:a16="http://schemas.microsoft.com/office/drawing/2014/main" id="{2C87AC5B-E66D-0E46-889A-45BBBA04E31C}"/>
                </a:ext>
              </a:extLst>
            </p:cNvPr>
            <p:cNvSpPr/>
            <p:nvPr/>
          </p:nvSpPr>
          <p:spPr>
            <a:xfrm>
              <a:off x="3481000" y="4510350"/>
              <a:ext cx="87575" cy="85075"/>
            </a:xfrm>
            <a:custGeom>
              <a:avLst/>
              <a:gdLst/>
              <a:ahLst/>
              <a:cxnLst/>
              <a:rect l="l" t="t" r="r" b="b"/>
              <a:pathLst>
                <a:path w="3503" h="3403" extrusionOk="0">
                  <a:moveTo>
                    <a:pt x="3503" y="0"/>
                  </a:moveTo>
                  <a:lnTo>
                    <a:pt x="334" y="1601"/>
                  </a:lnTo>
                  <a:lnTo>
                    <a:pt x="0" y="3402"/>
                  </a:lnTo>
                  <a:lnTo>
                    <a:pt x="2802" y="2468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773;p75">
              <a:extLst>
                <a:ext uri="{FF2B5EF4-FFF2-40B4-BE49-F238E27FC236}">
                  <a16:creationId xmlns:a16="http://schemas.microsoft.com/office/drawing/2014/main" id="{C4436888-8438-1A45-B2EC-57C38C384E1E}"/>
                </a:ext>
              </a:extLst>
            </p:cNvPr>
            <p:cNvSpPr/>
            <p:nvPr/>
          </p:nvSpPr>
          <p:spPr>
            <a:xfrm>
              <a:off x="3435125" y="4394325"/>
              <a:ext cx="290725" cy="287200"/>
            </a:xfrm>
            <a:custGeom>
              <a:avLst/>
              <a:gdLst/>
              <a:ahLst/>
              <a:cxnLst/>
              <a:rect l="l" t="t" r="r" b="b"/>
              <a:pathLst>
                <a:path w="11629" h="11488" extrusionOk="0">
                  <a:moveTo>
                    <a:pt x="808" y="1"/>
                  </a:moveTo>
                  <a:cubicBezTo>
                    <a:pt x="586" y="1"/>
                    <a:pt x="392" y="799"/>
                    <a:pt x="167" y="1505"/>
                  </a:cubicBezTo>
                  <a:cubicBezTo>
                    <a:pt x="0" y="2206"/>
                    <a:pt x="0" y="2940"/>
                    <a:pt x="167" y="3640"/>
                  </a:cubicBezTo>
                  <a:cubicBezTo>
                    <a:pt x="401" y="4441"/>
                    <a:pt x="1502" y="5208"/>
                    <a:pt x="1969" y="5909"/>
                  </a:cubicBezTo>
                  <a:cubicBezTo>
                    <a:pt x="2436" y="6609"/>
                    <a:pt x="2636" y="8310"/>
                    <a:pt x="3203" y="9244"/>
                  </a:cubicBezTo>
                  <a:cubicBezTo>
                    <a:pt x="3770" y="10178"/>
                    <a:pt x="5871" y="11046"/>
                    <a:pt x="7239" y="11346"/>
                  </a:cubicBezTo>
                  <a:cubicBezTo>
                    <a:pt x="7695" y="11444"/>
                    <a:pt x="8123" y="11487"/>
                    <a:pt x="8515" y="11487"/>
                  </a:cubicBezTo>
                  <a:cubicBezTo>
                    <a:pt x="10536" y="11487"/>
                    <a:pt x="11629" y="10327"/>
                    <a:pt x="10875" y="9378"/>
                  </a:cubicBezTo>
                  <a:cubicBezTo>
                    <a:pt x="10208" y="8544"/>
                    <a:pt x="8173" y="7476"/>
                    <a:pt x="7139" y="5542"/>
                  </a:cubicBezTo>
                  <a:cubicBezTo>
                    <a:pt x="5971" y="3440"/>
                    <a:pt x="5137" y="371"/>
                    <a:pt x="4771" y="171"/>
                  </a:cubicBezTo>
                  <a:lnTo>
                    <a:pt x="4771" y="772"/>
                  </a:lnTo>
                  <a:cubicBezTo>
                    <a:pt x="4473" y="1307"/>
                    <a:pt x="3937" y="1444"/>
                    <a:pt x="3329" y="1444"/>
                  </a:cubicBezTo>
                  <a:cubicBezTo>
                    <a:pt x="3254" y="1444"/>
                    <a:pt x="3179" y="1442"/>
                    <a:pt x="3103" y="1439"/>
                  </a:cubicBezTo>
                  <a:cubicBezTo>
                    <a:pt x="1702" y="1372"/>
                    <a:pt x="1001" y="905"/>
                    <a:pt x="834" y="538"/>
                  </a:cubicBezTo>
                  <a:lnTo>
                    <a:pt x="834" y="4"/>
                  </a:lnTo>
                  <a:cubicBezTo>
                    <a:pt x="826" y="2"/>
                    <a:pt x="817" y="1"/>
                    <a:pt x="80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774;p75">
              <a:extLst>
                <a:ext uri="{FF2B5EF4-FFF2-40B4-BE49-F238E27FC236}">
                  <a16:creationId xmlns:a16="http://schemas.microsoft.com/office/drawing/2014/main" id="{6A4279AE-BDC2-3447-83BE-42D01EF8A5AB}"/>
                </a:ext>
              </a:extLst>
            </p:cNvPr>
            <p:cNvSpPr/>
            <p:nvPr/>
          </p:nvSpPr>
          <p:spPr>
            <a:xfrm>
              <a:off x="3019000" y="3081825"/>
              <a:ext cx="546250" cy="1141550"/>
            </a:xfrm>
            <a:custGeom>
              <a:avLst/>
              <a:gdLst/>
              <a:ahLst/>
              <a:cxnLst/>
              <a:rect l="l" t="t" r="r" b="b"/>
              <a:pathLst>
                <a:path w="21850" h="45662" extrusionOk="0">
                  <a:moveTo>
                    <a:pt x="4704" y="0"/>
                  </a:moveTo>
                  <a:cubicBezTo>
                    <a:pt x="2602" y="5904"/>
                    <a:pt x="2469" y="6972"/>
                    <a:pt x="2202" y="11775"/>
                  </a:cubicBezTo>
                  <a:cubicBezTo>
                    <a:pt x="2002" y="16045"/>
                    <a:pt x="2068" y="26619"/>
                    <a:pt x="1935" y="28587"/>
                  </a:cubicBezTo>
                  <a:cubicBezTo>
                    <a:pt x="1802" y="30555"/>
                    <a:pt x="801" y="32890"/>
                    <a:pt x="401" y="35892"/>
                  </a:cubicBezTo>
                  <a:cubicBezTo>
                    <a:pt x="0" y="38928"/>
                    <a:pt x="134" y="44399"/>
                    <a:pt x="134" y="44399"/>
                  </a:cubicBezTo>
                  <a:cubicBezTo>
                    <a:pt x="134" y="44399"/>
                    <a:pt x="968" y="45366"/>
                    <a:pt x="3002" y="45633"/>
                  </a:cubicBezTo>
                  <a:cubicBezTo>
                    <a:pt x="3195" y="45652"/>
                    <a:pt x="3388" y="45662"/>
                    <a:pt x="3579" y="45662"/>
                  </a:cubicBezTo>
                  <a:cubicBezTo>
                    <a:pt x="4717" y="45662"/>
                    <a:pt x="5830" y="45327"/>
                    <a:pt x="6772" y="44699"/>
                  </a:cubicBezTo>
                  <a:cubicBezTo>
                    <a:pt x="6772" y="44699"/>
                    <a:pt x="9374" y="33991"/>
                    <a:pt x="9640" y="32490"/>
                  </a:cubicBezTo>
                  <a:cubicBezTo>
                    <a:pt x="9907" y="30989"/>
                    <a:pt x="12209" y="19114"/>
                    <a:pt x="12209" y="19114"/>
                  </a:cubicBezTo>
                  <a:lnTo>
                    <a:pt x="14110" y="31656"/>
                  </a:lnTo>
                  <a:cubicBezTo>
                    <a:pt x="13977" y="33257"/>
                    <a:pt x="13977" y="34892"/>
                    <a:pt x="14110" y="36526"/>
                  </a:cubicBezTo>
                  <a:cubicBezTo>
                    <a:pt x="14310" y="39528"/>
                    <a:pt x="15611" y="43765"/>
                    <a:pt x="15611" y="43765"/>
                  </a:cubicBezTo>
                  <a:cubicBezTo>
                    <a:pt x="15611" y="43765"/>
                    <a:pt x="16280" y="44403"/>
                    <a:pt x="18198" y="44403"/>
                  </a:cubicBezTo>
                  <a:cubicBezTo>
                    <a:pt x="18289" y="44403"/>
                    <a:pt x="18383" y="44402"/>
                    <a:pt x="18480" y="44399"/>
                  </a:cubicBezTo>
                  <a:cubicBezTo>
                    <a:pt x="20615" y="44298"/>
                    <a:pt x="21582" y="43598"/>
                    <a:pt x="21582" y="43598"/>
                  </a:cubicBezTo>
                  <a:cubicBezTo>
                    <a:pt x="21582" y="43598"/>
                    <a:pt x="21849" y="31489"/>
                    <a:pt x="21549" y="22083"/>
                  </a:cubicBezTo>
                  <a:cubicBezTo>
                    <a:pt x="21249" y="12709"/>
                    <a:pt x="19514" y="267"/>
                    <a:pt x="19514" y="267"/>
                  </a:cubicBezTo>
                  <a:lnTo>
                    <a:pt x="470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775;p75">
              <a:extLst>
                <a:ext uri="{FF2B5EF4-FFF2-40B4-BE49-F238E27FC236}">
                  <a16:creationId xmlns:a16="http://schemas.microsoft.com/office/drawing/2014/main" id="{B012E1E6-57F8-1F4D-BF19-DA1687EFA746}"/>
                </a:ext>
              </a:extLst>
            </p:cNvPr>
            <p:cNvSpPr/>
            <p:nvPr/>
          </p:nvSpPr>
          <p:spPr>
            <a:xfrm>
              <a:off x="3019000" y="3081825"/>
              <a:ext cx="546250" cy="1141550"/>
            </a:xfrm>
            <a:custGeom>
              <a:avLst/>
              <a:gdLst/>
              <a:ahLst/>
              <a:cxnLst/>
              <a:rect l="l" t="t" r="r" b="b"/>
              <a:pathLst>
                <a:path w="21850" h="45662" extrusionOk="0">
                  <a:moveTo>
                    <a:pt x="4704" y="0"/>
                  </a:moveTo>
                  <a:cubicBezTo>
                    <a:pt x="2602" y="5904"/>
                    <a:pt x="2469" y="6972"/>
                    <a:pt x="2202" y="11775"/>
                  </a:cubicBezTo>
                  <a:cubicBezTo>
                    <a:pt x="2002" y="16045"/>
                    <a:pt x="2068" y="26619"/>
                    <a:pt x="1935" y="28587"/>
                  </a:cubicBezTo>
                  <a:cubicBezTo>
                    <a:pt x="1802" y="30555"/>
                    <a:pt x="801" y="32890"/>
                    <a:pt x="401" y="35892"/>
                  </a:cubicBezTo>
                  <a:cubicBezTo>
                    <a:pt x="0" y="38928"/>
                    <a:pt x="134" y="44399"/>
                    <a:pt x="134" y="44399"/>
                  </a:cubicBezTo>
                  <a:cubicBezTo>
                    <a:pt x="134" y="44399"/>
                    <a:pt x="968" y="45366"/>
                    <a:pt x="3002" y="45633"/>
                  </a:cubicBezTo>
                  <a:cubicBezTo>
                    <a:pt x="3195" y="45652"/>
                    <a:pt x="3388" y="45662"/>
                    <a:pt x="3579" y="45662"/>
                  </a:cubicBezTo>
                  <a:cubicBezTo>
                    <a:pt x="4717" y="45662"/>
                    <a:pt x="5830" y="45327"/>
                    <a:pt x="6772" y="44699"/>
                  </a:cubicBezTo>
                  <a:cubicBezTo>
                    <a:pt x="6772" y="44699"/>
                    <a:pt x="9374" y="33991"/>
                    <a:pt x="9640" y="32490"/>
                  </a:cubicBezTo>
                  <a:cubicBezTo>
                    <a:pt x="9907" y="30989"/>
                    <a:pt x="12209" y="19114"/>
                    <a:pt x="12209" y="19114"/>
                  </a:cubicBezTo>
                  <a:lnTo>
                    <a:pt x="14110" y="31656"/>
                  </a:lnTo>
                  <a:cubicBezTo>
                    <a:pt x="13977" y="33257"/>
                    <a:pt x="13977" y="34892"/>
                    <a:pt x="14110" y="36526"/>
                  </a:cubicBezTo>
                  <a:cubicBezTo>
                    <a:pt x="14310" y="39528"/>
                    <a:pt x="15611" y="43765"/>
                    <a:pt x="15611" y="43765"/>
                  </a:cubicBezTo>
                  <a:cubicBezTo>
                    <a:pt x="15611" y="43765"/>
                    <a:pt x="16280" y="44403"/>
                    <a:pt x="18198" y="44403"/>
                  </a:cubicBezTo>
                  <a:cubicBezTo>
                    <a:pt x="18289" y="44403"/>
                    <a:pt x="18383" y="44402"/>
                    <a:pt x="18480" y="44399"/>
                  </a:cubicBezTo>
                  <a:cubicBezTo>
                    <a:pt x="20615" y="44298"/>
                    <a:pt x="21582" y="43598"/>
                    <a:pt x="21582" y="43598"/>
                  </a:cubicBezTo>
                  <a:cubicBezTo>
                    <a:pt x="21582" y="43598"/>
                    <a:pt x="21849" y="31489"/>
                    <a:pt x="21549" y="22083"/>
                  </a:cubicBezTo>
                  <a:cubicBezTo>
                    <a:pt x="21249" y="12709"/>
                    <a:pt x="19514" y="267"/>
                    <a:pt x="19514" y="267"/>
                  </a:cubicBezTo>
                  <a:lnTo>
                    <a:pt x="47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776;p75">
              <a:extLst>
                <a:ext uri="{FF2B5EF4-FFF2-40B4-BE49-F238E27FC236}">
                  <a16:creationId xmlns:a16="http://schemas.microsoft.com/office/drawing/2014/main" id="{D139E2B4-5AA2-034D-A567-CB590E516543}"/>
                </a:ext>
              </a:extLst>
            </p:cNvPr>
            <p:cNvSpPr/>
            <p:nvPr/>
          </p:nvSpPr>
          <p:spPr>
            <a:xfrm>
              <a:off x="3324200" y="3302800"/>
              <a:ext cx="140975" cy="474525"/>
            </a:xfrm>
            <a:custGeom>
              <a:avLst/>
              <a:gdLst/>
              <a:ahLst/>
              <a:cxnLst/>
              <a:rect l="l" t="t" r="r" b="b"/>
              <a:pathLst>
                <a:path w="5639" h="18981" extrusionOk="0">
                  <a:moveTo>
                    <a:pt x="5638" y="1"/>
                  </a:moveTo>
                  <a:cubicBezTo>
                    <a:pt x="4337" y="1702"/>
                    <a:pt x="1569" y="2436"/>
                    <a:pt x="1569" y="2436"/>
                  </a:cubicBezTo>
                  <a:lnTo>
                    <a:pt x="1" y="10275"/>
                  </a:lnTo>
                  <a:lnTo>
                    <a:pt x="1335" y="18981"/>
                  </a:lnTo>
                  <a:lnTo>
                    <a:pt x="768" y="10909"/>
                  </a:lnTo>
                  <a:lnTo>
                    <a:pt x="2436" y="3070"/>
                  </a:lnTo>
                  <a:cubicBezTo>
                    <a:pt x="5271" y="1902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777;p75">
              <a:extLst>
                <a:ext uri="{FF2B5EF4-FFF2-40B4-BE49-F238E27FC236}">
                  <a16:creationId xmlns:a16="http://schemas.microsoft.com/office/drawing/2014/main" id="{4D7CBE83-A84F-1243-B628-FE4324F03059}"/>
                </a:ext>
              </a:extLst>
            </p:cNvPr>
            <p:cNvSpPr/>
            <p:nvPr/>
          </p:nvSpPr>
          <p:spPr>
            <a:xfrm>
              <a:off x="3425950" y="2349125"/>
              <a:ext cx="610450" cy="537225"/>
            </a:xfrm>
            <a:custGeom>
              <a:avLst/>
              <a:gdLst/>
              <a:ahLst/>
              <a:cxnLst/>
              <a:rect l="l" t="t" r="r" b="b"/>
              <a:pathLst>
                <a:path w="24418" h="21489" extrusionOk="0">
                  <a:moveTo>
                    <a:pt x="21309" y="0"/>
                  </a:moveTo>
                  <a:cubicBezTo>
                    <a:pt x="20806" y="0"/>
                    <a:pt x="20445" y="632"/>
                    <a:pt x="20115" y="1788"/>
                  </a:cubicBezTo>
                  <a:cubicBezTo>
                    <a:pt x="19815" y="2789"/>
                    <a:pt x="19414" y="3823"/>
                    <a:pt x="18981" y="4791"/>
                  </a:cubicBezTo>
                  <a:cubicBezTo>
                    <a:pt x="18881" y="4190"/>
                    <a:pt x="18681" y="3623"/>
                    <a:pt x="18447" y="3089"/>
                  </a:cubicBezTo>
                  <a:cubicBezTo>
                    <a:pt x="18282" y="2732"/>
                    <a:pt x="17936" y="2488"/>
                    <a:pt x="17576" y="2488"/>
                  </a:cubicBezTo>
                  <a:cubicBezTo>
                    <a:pt x="17500" y="2488"/>
                    <a:pt x="17422" y="2499"/>
                    <a:pt x="17346" y="2522"/>
                  </a:cubicBezTo>
                  <a:cubicBezTo>
                    <a:pt x="17146" y="2589"/>
                    <a:pt x="17380" y="3223"/>
                    <a:pt x="17346" y="3990"/>
                  </a:cubicBezTo>
                  <a:cubicBezTo>
                    <a:pt x="17280" y="4991"/>
                    <a:pt x="17113" y="5658"/>
                    <a:pt x="17346" y="6692"/>
                  </a:cubicBezTo>
                  <a:cubicBezTo>
                    <a:pt x="17380" y="7292"/>
                    <a:pt x="17313" y="7859"/>
                    <a:pt x="17113" y="8426"/>
                  </a:cubicBezTo>
                  <a:cubicBezTo>
                    <a:pt x="15979" y="10395"/>
                    <a:pt x="11976" y="15932"/>
                    <a:pt x="11976" y="15932"/>
                  </a:cubicBezTo>
                  <a:cubicBezTo>
                    <a:pt x="11209" y="15465"/>
                    <a:pt x="8673" y="14064"/>
                    <a:pt x="5304" y="12429"/>
                  </a:cubicBezTo>
                  <a:cubicBezTo>
                    <a:pt x="2402" y="10995"/>
                    <a:pt x="2135" y="10761"/>
                    <a:pt x="101" y="10695"/>
                  </a:cubicBezTo>
                  <a:lnTo>
                    <a:pt x="1" y="16299"/>
                  </a:lnTo>
                  <a:cubicBezTo>
                    <a:pt x="3270" y="17700"/>
                    <a:pt x="5905" y="19067"/>
                    <a:pt x="11209" y="21036"/>
                  </a:cubicBezTo>
                  <a:cubicBezTo>
                    <a:pt x="11939" y="21313"/>
                    <a:pt x="12612" y="21488"/>
                    <a:pt x="13207" y="21488"/>
                  </a:cubicBezTo>
                  <a:cubicBezTo>
                    <a:pt x="13972" y="21488"/>
                    <a:pt x="14609" y="21200"/>
                    <a:pt x="15078" y="20468"/>
                  </a:cubicBezTo>
                  <a:cubicBezTo>
                    <a:pt x="15945" y="19201"/>
                    <a:pt x="18480" y="14931"/>
                    <a:pt x="20282" y="11729"/>
                  </a:cubicBezTo>
                  <a:cubicBezTo>
                    <a:pt x="21282" y="9928"/>
                    <a:pt x="22183" y="8026"/>
                    <a:pt x="22683" y="7059"/>
                  </a:cubicBezTo>
                  <a:cubicBezTo>
                    <a:pt x="24418" y="3690"/>
                    <a:pt x="23417" y="2055"/>
                    <a:pt x="22884" y="1321"/>
                  </a:cubicBezTo>
                  <a:cubicBezTo>
                    <a:pt x="22224" y="422"/>
                    <a:pt x="21719" y="0"/>
                    <a:pt x="2130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778;p75">
              <a:extLst>
                <a:ext uri="{FF2B5EF4-FFF2-40B4-BE49-F238E27FC236}">
                  <a16:creationId xmlns:a16="http://schemas.microsoft.com/office/drawing/2014/main" id="{86CBDFAE-E00F-5D4C-A5D3-CB1969C4D756}"/>
                </a:ext>
              </a:extLst>
            </p:cNvPr>
            <p:cNvSpPr/>
            <p:nvPr/>
          </p:nvSpPr>
          <p:spPr>
            <a:xfrm>
              <a:off x="3104900" y="2614825"/>
              <a:ext cx="517875" cy="612025"/>
            </a:xfrm>
            <a:custGeom>
              <a:avLst/>
              <a:gdLst/>
              <a:ahLst/>
              <a:cxnLst/>
              <a:rect l="l" t="t" r="r" b="b"/>
              <a:pathLst>
                <a:path w="20715" h="24481" extrusionOk="0">
                  <a:moveTo>
                    <a:pt x="6405" y="0"/>
                  </a:moveTo>
                  <a:lnTo>
                    <a:pt x="1868" y="567"/>
                  </a:lnTo>
                  <a:cubicBezTo>
                    <a:pt x="2268" y="3336"/>
                    <a:pt x="1968" y="6138"/>
                    <a:pt x="1034" y="8773"/>
                  </a:cubicBezTo>
                  <a:lnTo>
                    <a:pt x="2502" y="15545"/>
                  </a:lnTo>
                  <a:cubicBezTo>
                    <a:pt x="2468" y="16345"/>
                    <a:pt x="1067" y="18380"/>
                    <a:pt x="0" y="21649"/>
                  </a:cubicBezTo>
                  <a:cubicBezTo>
                    <a:pt x="1372" y="23479"/>
                    <a:pt x="5337" y="24481"/>
                    <a:pt x="9199" y="24481"/>
                  </a:cubicBezTo>
                  <a:cubicBezTo>
                    <a:pt x="12096" y="24481"/>
                    <a:pt x="14935" y="23917"/>
                    <a:pt x="16579" y="22716"/>
                  </a:cubicBezTo>
                  <a:cubicBezTo>
                    <a:pt x="16278" y="19080"/>
                    <a:pt x="15945" y="17179"/>
                    <a:pt x="15845" y="16045"/>
                  </a:cubicBezTo>
                  <a:lnTo>
                    <a:pt x="15911" y="11675"/>
                  </a:lnTo>
                  <a:cubicBezTo>
                    <a:pt x="20715" y="7772"/>
                    <a:pt x="15077" y="1968"/>
                    <a:pt x="12976" y="67"/>
                  </a:cubicBezTo>
                  <a:lnTo>
                    <a:pt x="10975" y="67"/>
                  </a:lnTo>
                  <a:lnTo>
                    <a:pt x="64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779;p75">
              <a:extLst>
                <a:ext uri="{FF2B5EF4-FFF2-40B4-BE49-F238E27FC236}">
                  <a16:creationId xmlns:a16="http://schemas.microsoft.com/office/drawing/2014/main" id="{D570EA2B-859B-0044-9F25-A7FB9D70D013}"/>
                </a:ext>
              </a:extLst>
            </p:cNvPr>
            <p:cNvSpPr/>
            <p:nvPr/>
          </p:nvSpPr>
          <p:spPr>
            <a:xfrm>
              <a:off x="2506125" y="2629000"/>
              <a:ext cx="682175" cy="427025"/>
            </a:xfrm>
            <a:custGeom>
              <a:avLst/>
              <a:gdLst/>
              <a:ahLst/>
              <a:cxnLst/>
              <a:rect l="l" t="t" r="r" b="b"/>
              <a:pathLst>
                <a:path w="27287" h="17081" extrusionOk="0">
                  <a:moveTo>
                    <a:pt x="25819" y="0"/>
                  </a:moveTo>
                  <a:cubicBezTo>
                    <a:pt x="23050" y="200"/>
                    <a:pt x="21282" y="5871"/>
                    <a:pt x="17713" y="11642"/>
                  </a:cubicBezTo>
                  <a:cubicBezTo>
                    <a:pt x="14945" y="10141"/>
                    <a:pt x="12276" y="8440"/>
                    <a:pt x="9741" y="6605"/>
                  </a:cubicBezTo>
                  <a:cubicBezTo>
                    <a:pt x="8740" y="5771"/>
                    <a:pt x="8407" y="5070"/>
                    <a:pt x="7406" y="4203"/>
                  </a:cubicBezTo>
                  <a:cubicBezTo>
                    <a:pt x="6839" y="3769"/>
                    <a:pt x="6338" y="3236"/>
                    <a:pt x="5871" y="2669"/>
                  </a:cubicBezTo>
                  <a:cubicBezTo>
                    <a:pt x="5791" y="2562"/>
                    <a:pt x="5716" y="2519"/>
                    <a:pt x="5647" y="2519"/>
                  </a:cubicBezTo>
                  <a:cubicBezTo>
                    <a:pt x="5458" y="2519"/>
                    <a:pt x="5320" y="2840"/>
                    <a:pt x="5271" y="3036"/>
                  </a:cubicBezTo>
                  <a:cubicBezTo>
                    <a:pt x="5204" y="3469"/>
                    <a:pt x="5238" y="3903"/>
                    <a:pt x="5404" y="4303"/>
                  </a:cubicBezTo>
                  <a:cubicBezTo>
                    <a:pt x="5571" y="4670"/>
                    <a:pt x="5771" y="5137"/>
                    <a:pt x="5605" y="5404"/>
                  </a:cubicBezTo>
                  <a:cubicBezTo>
                    <a:pt x="5438" y="5704"/>
                    <a:pt x="5071" y="5704"/>
                    <a:pt x="4737" y="5704"/>
                  </a:cubicBezTo>
                  <a:cubicBezTo>
                    <a:pt x="3536" y="5704"/>
                    <a:pt x="2302" y="5571"/>
                    <a:pt x="1135" y="5304"/>
                  </a:cubicBezTo>
                  <a:cubicBezTo>
                    <a:pt x="935" y="5237"/>
                    <a:pt x="734" y="5237"/>
                    <a:pt x="534" y="5237"/>
                  </a:cubicBezTo>
                  <a:cubicBezTo>
                    <a:pt x="301" y="5237"/>
                    <a:pt x="134" y="5371"/>
                    <a:pt x="34" y="5571"/>
                  </a:cubicBezTo>
                  <a:cubicBezTo>
                    <a:pt x="1" y="5771"/>
                    <a:pt x="34" y="5971"/>
                    <a:pt x="167" y="6104"/>
                  </a:cubicBezTo>
                  <a:cubicBezTo>
                    <a:pt x="334" y="6271"/>
                    <a:pt x="468" y="6371"/>
                    <a:pt x="668" y="6471"/>
                  </a:cubicBezTo>
                  <a:cubicBezTo>
                    <a:pt x="468" y="6772"/>
                    <a:pt x="434" y="7139"/>
                    <a:pt x="601" y="7472"/>
                  </a:cubicBezTo>
                  <a:cubicBezTo>
                    <a:pt x="701" y="7706"/>
                    <a:pt x="868" y="7872"/>
                    <a:pt x="935" y="8106"/>
                  </a:cubicBezTo>
                  <a:cubicBezTo>
                    <a:pt x="1035" y="8373"/>
                    <a:pt x="1168" y="8640"/>
                    <a:pt x="1368" y="8840"/>
                  </a:cubicBezTo>
                  <a:cubicBezTo>
                    <a:pt x="1668" y="9107"/>
                    <a:pt x="2002" y="9273"/>
                    <a:pt x="2369" y="9340"/>
                  </a:cubicBezTo>
                  <a:cubicBezTo>
                    <a:pt x="3170" y="9574"/>
                    <a:pt x="3970" y="9707"/>
                    <a:pt x="4771" y="9740"/>
                  </a:cubicBezTo>
                  <a:cubicBezTo>
                    <a:pt x="5304" y="9774"/>
                    <a:pt x="5838" y="9807"/>
                    <a:pt x="6338" y="9841"/>
                  </a:cubicBezTo>
                  <a:cubicBezTo>
                    <a:pt x="6805" y="9907"/>
                    <a:pt x="7272" y="10007"/>
                    <a:pt x="7673" y="10241"/>
                  </a:cubicBezTo>
                  <a:cubicBezTo>
                    <a:pt x="8507" y="10608"/>
                    <a:pt x="9307" y="11308"/>
                    <a:pt x="10008" y="11842"/>
                  </a:cubicBezTo>
                  <a:cubicBezTo>
                    <a:pt x="11109" y="12709"/>
                    <a:pt x="13477" y="14677"/>
                    <a:pt x="16012" y="16379"/>
                  </a:cubicBezTo>
                  <a:cubicBezTo>
                    <a:pt x="16758" y="16876"/>
                    <a:pt x="17434" y="17081"/>
                    <a:pt x="18042" y="17081"/>
                  </a:cubicBezTo>
                  <a:cubicBezTo>
                    <a:pt x="19067" y="17081"/>
                    <a:pt x="19900" y="16498"/>
                    <a:pt x="20549" y="15745"/>
                  </a:cubicBezTo>
                  <a:cubicBezTo>
                    <a:pt x="21916" y="14177"/>
                    <a:pt x="24018" y="11108"/>
                    <a:pt x="25686" y="8606"/>
                  </a:cubicBezTo>
                  <a:cubicBezTo>
                    <a:pt x="27187" y="6271"/>
                    <a:pt x="27287" y="1434"/>
                    <a:pt x="2581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780;p75">
              <a:extLst>
                <a:ext uri="{FF2B5EF4-FFF2-40B4-BE49-F238E27FC236}">
                  <a16:creationId xmlns:a16="http://schemas.microsoft.com/office/drawing/2014/main" id="{5E32D937-197D-5E41-A61D-A06E7477F534}"/>
                </a:ext>
              </a:extLst>
            </p:cNvPr>
            <p:cNvSpPr/>
            <p:nvPr/>
          </p:nvSpPr>
          <p:spPr>
            <a:xfrm>
              <a:off x="3099875" y="2141500"/>
              <a:ext cx="446175" cy="440825"/>
            </a:xfrm>
            <a:custGeom>
              <a:avLst/>
              <a:gdLst/>
              <a:ahLst/>
              <a:cxnLst/>
              <a:rect l="l" t="t" r="r" b="b"/>
              <a:pathLst>
                <a:path w="17847" h="17633" extrusionOk="0">
                  <a:moveTo>
                    <a:pt x="9872" y="0"/>
                  </a:moveTo>
                  <a:cubicBezTo>
                    <a:pt x="8792" y="0"/>
                    <a:pt x="7825" y="141"/>
                    <a:pt x="7139" y="386"/>
                  </a:cubicBezTo>
                  <a:cubicBezTo>
                    <a:pt x="4904" y="1154"/>
                    <a:pt x="3403" y="2021"/>
                    <a:pt x="3503" y="4890"/>
                  </a:cubicBezTo>
                  <a:cubicBezTo>
                    <a:pt x="1" y="6891"/>
                    <a:pt x="1302" y="11328"/>
                    <a:pt x="2436" y="13029"/>
                  </a:cubicBezTo>
                  <a:cubicBezTo>
                    <a:pt x="3670" y="14863"/>
                    <a:pt x="6139" y="16898"/>
                    <a:pt x="6139" y="17632"/>
                  </a:cubicBezTo>
                  <a:lnTo>
                    <a:pt x="14912" y="8359"/>
                  </a:lnTo>
                  <a:cubicBezTo>
                    <a:pt x="14912" y="8359"/>
                    <a:pt x="15712" y="9560"/>
                    <a:pt x="16546" y="9593"/>
                  </a:cubicBezTo>
                  <a:cubicBezTo>
                    <a:pt x="16607" y="9606"/>
                    <a:pt x="16667" y="9612"/>
                    <a:pt x="16725" y="9612"/>
                  </a:cubicBezTo>
                  <a:cubicBezTo>
                    <a:pt x="17113" y="9612"/>
                    <a:pt x="17426" y="9336"/>
                    <a:pt x="17513" y="8959"/>
                  </a:cubicBezTo>
                  <a:lnTo>
                    <a:pt x="17513" y="8959"/>
                  </a:lnTo>
                  <a:cubicBezTo>
                    <a:pt x="17434" y="9049"/>
                    <a:pt x="17333" y="9088"/>
                    <a:pt x="17234" y="9088"/>
                  </a:cubicBezTo>
                  <a:cubicBezTo>
                    <a:pt x="17001" y="9088"/>
                    <a:pt x="16776" y="8873"/>
                    <a:pt x="16846" y="8592"/>
                  </a:cubicBezTo>
                  <a:cubicBezTo>
                    <a:pt x="16946" y="8225"/>
                    <a:pt x="17714" y="8025"/>
                    <a:pt x="17814" y="7225"/>
                  </a:cubicBezTo>
                  <a:cubicBezTo>
                    <a:pt x="17847" y="6824"/>
                    <a:pt x="17747" y="6457"/>
                    <a:pt x="17513" y="6157"/>
                  </a:cubicBezTo>
                  <a:cubicBezTo>
                    <a:pt x="17247" y="5757"/>
                    <a:pt x="17113" y="5724"/>
                    <a:pt x="17247" y="5223"/>
                  </a:cubicBezTo>
                  <a:cubicBezTo>
                    <a:pt x="17513" y="4589"/>
                    <a:pt x="17513" y="3856"/>
                    <a:pt x="17213" y="3222"/>
                  </a:cubicBezTo>
                  <a:cubicBezTo>
                    <a:pt x="16780" y="2321"/>
                    <a:pt x="16046" y="1587"/>
                    <a:pt x="15178" y="1187"/>
                  </a:cubicBezTo>
                  <a:cubicBezTo>
                    <a:pt x="13565" y="350"/>
                    <a:pt x="11577" y="0"/>
                    <a:pt x="9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781;p75">
              <a:extLst>
                <a:ext uri="{FF2B5EF4-FFF2-40B4-BE49-F238E27FC236}">
                  <a16:creationId xmlns:a16="http://schemas.microsoft.com/office/drawing/2014/main" id="{90254BF2-CB3C-A642-BC0C-502C4E1F00FC}"/>
                </a:ext>
              </a:extLst>
            </p:cNvPr>
            <p:cNvSpPr/>
            <p:nvPr/>
          </p:nvSpPr>
          <p:spPr>
            <a:xfrm>
              <a:off x="3170775" y="2257050"/>
              <a:ext cx="332750" cy="446175"/>
            </a:xfrm>
            <a:custGeom>
              <a:avLst/>
              <a:gdLst/>
              <a:ahLst/>
              <a:cxnLst/>
              <a:rect l="l" t="t" r="r" b="b"/>
              <a:pathLst>
                <a:path w="13310" h="17847" extrusionOk="0">
                  <a:moveTo>
                    <a:pt x="11175" y="1"/>
                  </a:moveTo>
                  <a:cubicBezTo>
                    <a:pt x="10908" y="1569"/>
                    <a:pt x="9841" y="3170"/>
                    <a:pt x="7472" y="4671"/>
                  </a:cubicBezTo>
                  <a:cubicBezTo>
                    <a:pt x="5725" y="5778"/>
                    <a:pt x="4287" y="5923"/>
                    <a:pt x="3652" y="5923"/>
                  </a:cubicBezTo>
                  <a:cubicBezTo>
                    <a:pt x="3427" y="5923"/>
                    <a:pt x="3303" y="5905"/>
                    <a:pt x="3303" y="5905"/>
                  </a:cubicBezTo>
                  <a:cubicBezTo>
                    <a:pt x="2873" y="5459"/>
                    <a:pt x="2427" y="5250"/>
                    <a:pt x="1998" y="5250"/>
                  </a:cubicBezTo>
                  <a:cubicBezTo>
                    <a:pt x="1560" y="5250"/>
                    <a:pt x="1138" y="5467"/>
                    <a:pt x="767" y="5872"/>
                  </a:cubicBezTo>
                  <a:cubicBezTo>
                    <a:pt x="0" y="6706"/>
                    <a:pt x="300" y="8273"/>
                    <a:pt x="1335" y="9041"/>
                  </a:cubicBezTo>
                  <a:cubicBezTo>
                    <a:pt x="1649" y="9262"/>
                    <a:pt x="2014" y="9382"/>
                    <a:pt x="2379" y="9382"/>
                  </a:cubicBezTo>
                  <a:cubicBezTo>
                    <a:pt x="2674" y="9382"/>
                    <a:pt x="2968" y="9304"/>
                    <a:pt x="3236" y="9141"/>
                  </a:cubicBezTo>
                  <a:lnTo>
                    <a:pt x="3303" y="14411"/>
                  </a:lnTo>
                  <a:cubicBezTo>
                    <a:pt x="3303" y="14411"/>
                    <a:pt x="4103" y="16980"/>
                    <a:pt x="9040" y="17847"/>
                  </a:cubicBezTo>
                  <a:cubicBezTo>
                    <a:pt x="9607" y="16312"/>
                    <a:pt x="8406" y="14545"/>
                    <a:pt x="8406" y="14545"/>
                  </a:cubicBezTo>
                  <a:lnTo>
                    <a:pt x="8406" y="12243"/>
                  </a:lnTo>
                  <a:cubicBezTo>
                    <a:pt x="9124" y="12343"/>
                    <a:pt x="9842" y="12442"/>
                    <a:pt x="10438" y="12442"/>
                  </a:cubicBezTo>
                  <a:cubicBezTo>
                    <a:pt x="10840" y="12442"/>
                    <a:pt x="11187" y="12397"/>
                    <a:pt x="11442" y="12276"/>
                  </a:cubicBezTo>
                  <a:cubicBezTo>
                    <a:pt x="12042" y="11976"/>
                    <a:pt x="13310" y="10942"/>
                    <a:pt x="13310" y="6939"/>
                  </a:cubicBezTo>
                  <a:cubicBezTo>
                    <a:pt x="13310" y="2202"/>
                    <a:pt x="12276" y="501"/>
                    <a:pt x="1117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782;p75">
              <a:extLst>
                <a:ext uri="{FF2B5EF4-FFF2-40B4-BE49-F238E27FC236}">
                  <a16:creationId xmlns:a16="http://schemas.microsoft.com/office/drawing/2014/main" id="{0274E266-5281-AD40-8543-333E3CCA5619}"/>
                </a:ext>
              </a:extLst>
            </p:cNvPr>
            <p:cNvSpPr/>
            <p:nvPr/>
          </p:nvSpPr>
          <p:spPr>
            <a:xfrm>
              <a:off x="3452625" y="2382900"/>
              <a:ext cx="30900" cy="26550"/>
            </a:xfrm>
            <a:custGeom>
              <a:avLst/>
              <a:gdLst/>
              <a:ahLst/>
              <a:cxnLst/>
              <a:rect l="l" t="t" r="r" b="b"/>
              <a:pathLst>
                <a:path w="1236" h="1062" extrusionOk="0">
                  <a:moveTo>
                    <a:pt x="478" y="1"/>
                  </a:moveTo>
                  <a:cubicBezTo>
                    <a:pt x="206" y="1"/>
                    <a:pt x="1" y="225"/>
                    <a:pt x="1" y="537"/>
                  </a:cubicBezTo>
                  <a:cubicBezTo>
                    <a:pt x="1" y="853"/>
                    <a:pt x="244" y="1061"/>
                    <a:pt x="515" y="1061"/>
                  </a:cubicBezTo>
                  <a:cubicBezTo>
                    <a:pt x="645" y="1061"/>
                    <a:pt x="782" y="1013"/>
                    <a:pt x="902" y="904"/>
                  </a:cubicBezTo>
                  <a:cubicBezTo>
                    <a:pt x="1235" y="571"/>
                    <a:pt x="1002" y="4"/>
                    <a:pt x="535" y="4"/>
                  </a:cubicBezTo>
                  <a:cubicBezTo>
                    <a:pt x="516" y="2"/>
                    <a:pt x="497" y="1"/>
                    <a:pt x="4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783;p75">
              <a:extLst>
                <a:ext uri="{FF2B5EF4-FFF2-40B4-BE49-F238E27FC236}">
                  <a16:creationId xmlns:a16="http://schemas.microsoft.com/office/drawing/2014/main" id="{E0E6BB1F-F158-3B4F-B178-DAAE71BEC146}"/>
                </a:ext>
              </a:extLst>
            </p:cNvPr>
            <p:cNvSpPr/>
            <p:nvPr/>
          </p:nvSpPr>
          <p:spPr>
            <a:xfrm>
              <a:off x="3345900" y="2387975"/>
              <a:ext cx="33375" cy="28475"/>
            </a:xfrm>
            <a:custGeom>
              <a:avLst/>
              <a:gdLst/>
              <a:ahLst/>
              <a:cxnLst/>
              <a:rect l="l" t="t" r="r" b="b"/>
              <a:pathLst>
                <a:path w="1335" h="113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7"/>
                    <a:pt x="276" y="1139"/>
                    <a:pt x="568" y="1139"/>
                  </a:cubicBezTo>
                  <a:cubicBezTo>
                    <a:pt x="707" y="1139"/>
                    <a:pt x="849" y="1087"/>
                    <a:pt x="968" y="968"/>
                  </a:cubicBezTo>
                  <a:cubicBezTo>
                    <a:pt x="1335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784;p75">
              <a:extLst>
                <a:ext uri="{FF2B5EF4-FFF2-40B4-BE49-F238E27FC236}">
                  <a16:creationId xmlns:a16="http://schemas.microsoft.com/office/drawing/2014/main" id="{4CA01901-4789-9E4D-8843-09C27F83E271}"/>
                </a:ext>
              </a:extLst>
            </p:cNvPr>
            <p:cNvSpPr/>
            <p:nvPr/>
          </p:nvSpPr>
          <p:spPr>
            <a:xfrm>
              <a:off x="3359225" y="2480550"/>
              <a:ext cx="52575" cy="34450"/>
            </a:xfrm>
            <a:custGeom>
              <a:avLst/>
              <a:gdLst/>
              <a:ahLst/>
              <a:cxnLst/>
              <a:rect l="l" t="t" r="r" b="b"/>
              <a:pathLst>
                <a:path w="2103" h="1378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568"/>
                    <a:pt x="301" y="1135"/>
                    <a:pt x="835" y="1335"/>
                  </a:cubicBezTo>
                  <a:cubicBezTo>
                    <a:pt x="934" y="1364"/>
                    <a:pt x="1033" y="1378"/>
                    <a:pt x="1130" y="1378"/>
                  </a:cubicBezTo>
                  <a:cubicBezTo>
                    <a:pt x="1587" y="1378"/>
                    <a:pt x="1992" y="1069"/>
                    <a:pt x="2102" y="601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785;p75">
              <a:extLst>
                <a:ext uri="{FF2B5EF4-FFF2-40B4-BE49-F238E27FC236}">
                  <a16:creationId xmlns:a16="http://schemas.microsoft.com/office/drawing/2014/main" id="{BE04A773-F583-4547-B2B1-AD2F8220C9B9}"/>
                </a:ext>
              </a:extLst>
            </p:cNvPr>
            <p:cNvSpPr/>
            <p:nvPr/>
          </p:nvSpPr>
          <p:spPr>
            <a:xfrm>
              <a:off x="3362575" y="2491400"/>
              <a:ext cx="27550" cy="23700"/>
            </a:xfrm>
            <a:custGeom>
              <a:avLst/>
              <a:gdLst/>
              <a:ahLst/>
              <a:cxnLst/>
              <a:rect l="l" t="t" r="r" b="b"/>
              <a:pathLst>
                <a:path w="1102" h="948" extrusionOk="0">
                  <a:moveTo>
                    <a:pt x="0" y="0"/>
                  </a:moveTo>
                  <a:cubicBezTo>
                    <a:pt x="34" y="400"/>
                    <a:pt x="334" y="767"/>
                    <a:pt x="734" y="901"/>
                  </a:cubicBezTo>
                  <a:cubicBezTo>
                    <a:pt x="805" y="924"/>
                    <a:pt x="892" y="948"/>
                    <a:pt x="985" y="948"/>
                  </a:cubicBezTo>
                  <a:cubicBezTo>
                    <a:pt x="1023" y="948"/>
                    <a:pt x="1062" y="944"/>
                    <a:pt x="1101" y="934"/>
                  </a:cubicBezTo>
                  <a:cubicBezTo>
                    <a:pt x="1101" y="434"/>
                    <a:pt x="668" y="0"/>
                    <a:pt x="1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786;p75">
              <a:extLst>
                <a:ext uri="{FF2B5EF4-FFF2-40B4-BE49-F238E27FC236}">
                  <a16:creationId xmlns:a16="http://schemas.microsoft.com/office/drawing/2014/main" id="{8CEBF6AB-B502-714C-A45E-3D7B59924C1B}"/>
                </a:ext>
              </a:extLst>
            </p:cNvPr>
            <p:cNvSpPr/>
            <p:nvPr/>
          </p:nvSpPr>
          <p:spPr>
            <a:xfrm>
              <a:off x="3453475" y="2345650"/>
              <a:ext cx="37550" cy="25675"/>
            </a:xfrm>
            <a:custGeom>
              <a:avLst/>
              <a:gdLst/>
              <a:ahLst/>
              <a:cxnLst/>
              <a:rect l="l" t="t" r="r" b="b"/>
              <a:pathLst>
                <a:path w="1502" h="1027" extrusionOk="0">
                  <a:moveTo>
                    <a:pt x="663" y="0"/>
                  </a:moveTo>
                  <a:cubicBezTo>
                    <a:pt x="376" y="0"/>
                    <a:pt x="102" y="189"/>
                    <a:pt x="0" y="493"/>
                  </a:cubicBezTo>
                  <a:lnTo>
                    <a:pt x="1368" y="1027"/>
                  </a:lnTo>
                  <a:cubicBezTo>
                    <a:pt x="1501" y="660"/>
                    <a:pt x="1301" y="226"/>
                    <a:pt x="934" y="59"/>
                  </a:cubicBezTo>
                  <a:cubicBezTo>
                    <a:pt x="846" y="19"/>
                    <a:pt x="754" y="0"/>
                    <a:pt x="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787;p75">
              <a:extLst>
                <a:ext uri="{FF2B5EF4-FFF2-40B4-BE49-F238E27FC236}">
                  <a16:creationId xmlns:a16="http://schemas.microsoft.com/office/drawing/2014/main" id="{BA2289AD-011E-3D4E-9752-851EA5ECE8AE}"/>
                </a:ext>
              </a:extLst>
            </p:cNvPr>
            <p:cNvSpPr/>
            <p:nvPr/>
          </p:nvSpPr>
          <p:spPr>
            <a:xfrm>
              <a:off x="3254150" y="2388825"/>
              <a:ext cx="27550" cy="55900"/>
            </a:xfrm>
            <a:custGeom>
              <a:avLst/>
              <a:gdLst/>
              <a:ahLst/>
              <a:cxnLst/>
              <a:rect l="l" t="t" r="r" b="b"/>
              <a:pathLst>
                <a:path w="1102" h="2236" extrusionOk="0">
                  <a:moveTo>
                    <a:pt x="1" y="0"/>
                  </a:moveTo>
                  <a:lnTo>
                    <a:pt x="1" y="2235"/>
                  </a:lnTo>
                  <a:cubicBezTo>
                    <a:pt x="601" y="2235"/>
                    <a:pt x="1102" y="1735"/>
                    <a:pt x="1068" y="1134"/>
                  </a:cubicBezTo>
                  <a:cubicBezTo>
                    <a:pt x="1068" y="534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788;p75">
              <a:extLst>
                <a:ext uri="{FF2B5EF4-FFF2-40B4-BE49-F238E27FC236}">
                  <a16:creationId xmlns:a16="http://schemas.microsoft.com/office/drawing/2014/main" id="{D628F895-B743-E345-BB48-5689F0D5490C}"/>
                </a:ext>
              </a:extLst>
            </p:cNvPr>
            <p:cNvSpPr/>
            <p:nvPr/>
          </p:nvSpPr>
          <p:spPr>
            <a:xfrm>
              <a:off x="3407600" y="2388825"/>
              <a:ext cx="46725" cy="81750"/>
            </a:xfrm>
            <a:custGeom>
              <a:avLst/>
              <a:gdLst/>
              <a:ahLst/>
              <a:cxnLst/>
              <a:rect l="l" t="t" r="r" b="b"/>
              <a:pathLst>
                <a:path w="1869" h="3270" extrusionOk="0">
                  <a:moveTo>
                    <a:pt x="1" y="0"/>
                  </a:moveTo>
                  <a:lnTo>
                    <a:pt x="434" y="3269"/>
                  </a:lnTo>
                  <a:lnTo>
                    <a:pt x="1869" y="2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789;p75">
              <a:extLst>
                <a:ext uri="{FF2B5EF4-FFF2-40B4-BE49-F238E27FC236}">
                  <a16:creationId xmlns:a16="http://schemas.microsoft.com/office/drawing/2014/main" id="{B561278E-B4B1-5C41-902C-8ADE3CB28899}"/>
                </a:ext>
              </a:extLst>
            </p:cNvPr>
            <p:cNvSpPr/>
            <p:nvPr/>
          </p:nvSpPr>
          <p:spPr>
            <a:xfrm>
              <a:off x="3275850" y="2514750"/>
              <a:ext cx="105100" cy="67575"/>
            </a:xfrm>
            <a:custGeom>
              <a:avLst/>
              <a:gdLst/>
              <a:ahLst/>
              <a:cxnLst/>
              <a:rect l="l" t="t" r="r" b="b"/>
              <a:pathLst>
                <a:path w="4204" h="2703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534"/>
                    <a:pt x="467" y="1001"/>
                    <a:pt x="901" y="1334"/>
                  </a:cubicBezTo>
                  <a:cubicBezTo>
                    <a:pt x="1668" y="2002"/>
                    <a:pt x="4203" y="2702"/>
                    <a:pt x="4203" y="2702"/>
                  </a:cubicBezTo>
                  <a:lnTo>
                    <a:pt x="4203" y="1935"/>
                  </a:lnTo>
                  <a:cubicBezTo>
                    <a:pt x="2969" y="1768"/>
                    <a:pt x="401" y="1068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790;p75">
              <a:extLst>
                <a:ext uri="{FF2B5EF4-FFF2-40B4-BE49-F238E27FC236}">
                  <a16:creationId xmlns:a16="http://schemas.microsoft.com/office/drawing/2014/main" id="{F0916247-054C-7A44-AF62-4955547E1D2A}"/>
                </a:ext>
              </a:extLst>
            </p:cNvPr>
            <p:cNvSpPr/>
            <p:nvPr/>
          </p:nvSpPr>
          <p:spPr>
            <a:xfrm>
              <a:off x="3932975" y="1095575"/>
              <a:ext cx="636325" cy="1648625"/>
            </a:xfrm>
            <a:custGeom>
              <a:avLst/>
              <a:gdLst/>
              <a:ahLst/>
              <a:cxnLst/>
              <a:rect l="l" t="t" r="r" b="b"/>
              <a:pathLst>
                <a:path w="25453" h="65945" extrusionOk="0">
                  <a:moveTo>
                    <a:pt x="22347" y="0"/>
                  </a:moveTo>
                  <a:cubicBezTo>
                    <a:pt x="22062" y="0"/>
                    <a:pt x="21783" y="85"/>
                    <a:pt x="21549" y="260"/>
                  </a:cubicBezTo>
                  <a:lnTo>
                    <a:pt x="17613" y="2528"/>
                  </a:lnTo>
                  <a:cubicBezTo>
                    <a:pt x="17146" y="2862"/>
                    <a:pt x="16846" y="3396"/>
                    <a:pt x="16846" y="3963"/>
                  </a:cubicBezTo>
                  <a:lnTo>
                    <a:pt x="16846" y="6465"/>
                  </a:lnTo>
                  <a:cubicBezTo>
                    <a:pt x="16779" y="7332"/>
                    <a:pt x="16346" y="8066"/>
                    <a:pt x="15612" y="8533"/>
                  </a:cubicBezTo>
                  <a:lnTo>
                    <a:pt x="8207" y="12869"/>
                  </a:lnTo>
                  <a:lnTo>
                    <a:pt x="8207" y="11435"/>
                  </a:lnTo>
                  <a:cubicBezTo>
                    <a:pt x="8240" y="11168"/>
                    <a:pt x="8106" y="10901"/>
                    <a:pt x="7873" y="10768"/>
                  </a:cubicBezTo>
                  <a:lnTo>
                    <a:pt x="6038" y="9700"/>
                  </a:lnTo>
                  <a:cubicBezTo>
                    <a:pt x="5918" y="9647"/>
                    <a:pt x="5787" y="9620"/>
                    <a:pt x="5655" y="9620"/>
                  </a:cubicBezTo>
                  <a:cubicBezTo>
                    <a:pt x="5455" y="9620"/>
                    <a:pt x="5251" y="9680"/>
                    <a:pt x="5071" y="9800"/>
                  </a:cubicBezTo>
                  <a:lnTo>
                    <a:pt x="3870" y="10467"/>
                  </a:lnTo>
                  <a:lnTo>
                    <a:pt x="3570" y="10634"/>
                  </a:lnTo>
                  <a:lnTo>
                    <a:pt x="1635" y="11768"/>
                  </a:lnTo>
                  <a:cubicBezTo>
                    <a:pt x="1502" y="11835"/>
                    <a:pt x="1402" y="11935"/>
                    <a:pt x="1302" y="12002"/>
                  </a:cubicBezTo>
                  <a:lnTo>
                    <a:pt x="1168" y="12135"/>
                  </a:lnTo>
                  <a:cubicBezTo>
                    <a:pt x="501" y="12736"/>
                    <a:pt x="101" y="13603"/>
                    <a:pt x="67" y="14504"/>
                  </a:cubicBezTo>
                  <a:lnTo>
                    <a:pt x="67" y="63772"/>
                  </a:lnTo>
                  <a:cubicBezTo>
                    <a:pt x="1" y="64139"/>
                    <a:pt x="167" y="64539"/>
                    <a:pt x="501" y="64773"/>
                  </a:cubicBezTo>
                  <a:lnTo>
                    <a:pt x="2369" y="65840"/>
                  </a:lnTo>
                  <a:cubicBezTo>
                    <a:pt x="2508" y="65910"/>
                    <a:pt x="2664" y="65945"/>
                    <a:pt x="2824" y="65945"/>
                  </a:cubicBezTo>
                  <a:cubicBezTo>
                    <a:pt x="3047" y="65945"/>
                    <a:pt x="3275" y="65876"/>
                    <a:pt x="3470" y="65740"/>
                  </a:cubicBezTo>
                  <a:lnTo>
                    <a:pt x="23818" y="53965"/>
                  </a:lnTo>
                  <a:cubicBezTo>
                    <a:pt x="24752" y="53365"/>
                    <a:pt x="25319" y="52364"/>
                    <a:pt x="25385" y="51263"/>
                  </a:cubicBezTo>
                  <a:lnTo>
                    <a:pt x="25385" y="2495"/>
                  </a:lnTo>
                  <a:cubicBezTo>
                    <a:pt x="25452" y="1961"/>
                    <a:pt x="25219" y="1494"/>
                    <a:pt x="24818" y="1194"/>
                  </a:cubicBezTo>
                  <a:lnTo>
                    <a:pt x="22950" y="127"/>
                  </a:lnTo>
                  <a:cubicBezTo>
                    <a:pt x="22756" y="43"/>
                    <a:pt x="22550" y="0"/>
                    <a:pt x="223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791;p75">
              <a:extLst>
                <a:ext uri="{FF2B5EF4-FFF2-40B4-BE49-F238E27FC236}">
                  <a16:creationId xmlns:a16="http://schemas.microsoft.com/office/drawing/2014/main" id="{BA9BE69D-B4E3-E44F-98CA-A57AABAD9A32}"/>
                </a:ext>
              </a:extLst>
            </p:cNvPr>
            <p:cNvSpPr/>
            <p:nvPr/>
          </p:nvSpPr>
          <p:spPr>
            <a:xfrm>
              <a:off x="3947150" y="1336000"/>
              <a:ext cx="181825" cy="107175"/>
            </a:xfrm>
            <a:custGeom>
              <a:avLst/>
              <a:gdLst/>
              <a:ahLst/>
              <a:cxnLst/>
              <a:rect l="l" t="t" r="r" b="b"/>
              <a:pathLst>
                <a:path w="7273" h="4287" extrusionOk="0">
                  <a:moveTo>
                    <a:pt x="5070" y="1"/>
                  </a:moveTo>
                  <a:cubicBezTo>
                    <a:pt x="4876" y="1"/>
                    <a:pt x="4679" y="53"/>
                    <a:pt x="4504" y="150"/>
                  </a:cubicBezTo>
                  <a:lnTo>
                    <a:pt x="3303" y="850"/>
                  </a:lnTo>
                  <a:lnTo>
                    <a:pt x="3003" y="1017"/>
                  </a:lnTo>
                  <a:lnTo>
                    <a:pt x="1035" y="2151"/>
                  </a:lnTo>
                  <a:cubicBezTo>
                    <a:pt x="935" y="2218"/>
                    <a:pt x="801" y="2285"/>
                    <a:pt x="701" y="2351"/>
                  </a:cubicBezTo>
                  <a:lnTo>
                    <a:pt x="568" y="2485"/>
                  </a:lnTo>
                  <a:cubicBezTo>
                    <a:pt x="334" y="2718"/>
                    <a:pt x="134" y="2952"/>
                    <a:pt x="1" y="3219"/>
                  </a:cubicBezTo>
                  <a:lnTo>
                    <a:pt x="1835" y="4286"/>
                  </a:lnTo>
                  <a:cubicBezTo>
                    <a:pt x="2002" y="4019"/>
                    <a:pt x="2169" y="3786"/>
                    <a:pt x="2402" y="3552"/>
                  </a:cubicBezTo>
                  <a:lnTo>
                    <a:pt x="2569" y="3419"/>
                  </a:lnTo>
                  <a:cubicBezTo>
                    <a:pt x="2669" y="3352"/>
                    <a:pt x="2769" y="3285"/>
                    <a:pt x="2869" y="3219"/>
                  </a:cubicBezTo>
                  <a:lnTo>
                    <a:pt x="4871" y="2085"/>
                  </a:lnTo>
                  <a:lnTo>
                    <a:pt x="5138" y="1918"/>
                  </a:lnTo>
                  <a:lnTo>
                    <a:pt x="6372" y="1217"/>
                  </a:lnTo>
                  <a:cubicBezTo>
                    <a:pt x="6539" y="1113"/>
                    <a:pt x="6732" y="1061"/>
                    <a:pt x="6926" y="1061"/>
                  </a:cubicBezTo>
                  <a:cubicBezTo>
                    <a:pt x="7043" y="1061"/>
                    <a:pt x="7160" y="1080"/>
                    <a:pt x="7273" y="1117"/>
                  </a:cubicBezTo>
                  <a:lnTo>
                    <a:pt x="5471" y="83"/>
                  </a:lnTo>
                  <a:cubicBezTo>
                    <a:pt x="5346" y="27"/>
                    <a:pt x="5209" y="1"/>
                    <a:pt x="507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792;p75">
              <a:extLst>
                <a:ext uri="{FF2B5EF4-FFF2-40B4-BE49-F238E27FC236}">
                  <a16:creationId xmlns:a16="http://schemas.microsoft.com/office/drawing/2014/main" id="{0A8B87E6-6214-FF42-8031-35704515AD0D}"/>
                </a:ext>
              </a:extLst>
            </p:cNvPr>
            <p:cNvSpPr/>
            <p:nvPr/>
          </p:nvSpPr>
          <p:spPr>
            <a:xfrm>
              <a:off x="4359950" y="1095575"/>
              <a:ext cx="192675" cy="105750"/>
            </a:xfrm>
            <a:custGeom>
              <a:avLst/>
              <a:gdLst/>
              <a:ahLst/>
              <a:cxnLst/>
              <a:rect l="l" t="t" r="r" b="b"/>
              <a:pathLst>
                <a:path w="7707" h="4230" extrusionOk="0">
                  <a:moveTo>
                    <a:pt x="5268" y="0"/>
                  </a:moveTo>
                  <a:cubicBezTo>
                    <a:pt x="4983" y="0"/>
                    <a:pt x="4704" y="85"/>
                    <a:pt x="4470" y="260"/>
                  </a:cubicBezTo>
                  <a:lnTo>
                    <a:pt x="534" y="2528"/>
                  </a:lnTo>
                  <a:cubicBezTo>
                    <a:pt x="301" y="2695"/>
                    <a:pt x="101" y="2895"/>
                    <a:pt x="1" y="3162"/>
                  </a:cubicBezTo>
                  <a:lnTo>
                    <a:pt x="1835" y="4230"/>
                  </a:lnTo>
                  <a:cubicBezTo>
                    <a:pt x="1969" y="3963"/>
                    <a:pt x="2135" y="3763"/>
                    <a:pt x="2369" y="3596"/>
                  </a:cubicBezTo>
                  <a:lnTo>
                    <a:pt x="6305" y="1328"/>
                  </a:lnTo>
                  <a:cubicBezTo>
                    <a:pt x="6539" y="1152"/>
                    <a:pt x="6818" y="1068"/>
                    <a:pt x="7103" y="1068"/>
                  </a:cubicBezTo>
                  <a:cubicBezTo>
                    <a:pt x="7306" y="1068"/>
                    <a:pt x="7512" y="1111"/>
                    <a:pt x="7706" y="1194"/>
                  </a:cubicBezTo>
                  <a:lnTo>
                    <a:pt x="5871" y="127"/>
                  </a:lnTo>
                  <a:cubicBezTo>
                    <a:pt x="5677" y="43"/>
                    <a:pt x="5471" y="0"/>
                    <a:pt x="52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793;p75">
              <a:extLst>
                <a:ext uri="{FF2B5EF4-FFF2-40B4-BE49-F238E27FC236}">
                  <a16:creationId xmlns:a16="http://schemas.microsoft.com/office/drawing/2014/main" id="{1DCFE628-6D3E-7142-8E75-D53D38119327}"/>
                </a:ext>
              </a:extLst>
            </p:cNvPr>
            <p:cNvSpPr/>
            <p:nvPr/>
          </p:nvSpPr>
          <p:spPr>
            <a:xfrm>
              <a:off x="4339100" y="1174625"/>
              <a:ext cx="66750" cy="146800"/>
            </a:xfrm>
            <a:custGeom>
              <a:avLst/>
              <a:gdLst/>
              <a:ahLst/>
              <a:cxnLst/>
              <a:rect l="l" t="t" r="r" b="b"/>
              <a:pathLst>
                <a:path w="2670" h="5872" extrusionOk="0">
                  <a:moveTo>
                    <a:pt x="835" y="0"/>
                  </a:moveTo>
                  <a:cubicBezTo>
                    <a:pt x="701" y="234"/>
                    <a:pt x="601" y="534"/>
                    <a:pt x="601" y="834"/>
                  </a:cubicBezTo>
                  <a:lnTo>
                    <a:pt x="601" y="3336"/>
                  </a:lnTo>
                  <a:cubicBezTo>
                    <a:pt x="568" y="3870"/>
                    <a:pt x="368" y="4403"/>
                    <a:pt x="1" y="4804"/>
                  </a:cubicBezTo>
                  <a:lnTo>
                    <a:pt x="1835" y="5871"/>
                  </a:lnTo>
                  <a:cubicBezTo>
                    <a:pt x="2202" y="5471"/>
                    <a:pt x="2402" y="4937"/>
                    <a:pt x="2436" y="4403"/>
                  </a:cubicBezTo>
                  <a:lnTo>
                    <a:pt x="2436" y="1902"/>
                  </a:lnTo>
                  <a:cubicBezTo>
                    <a:pt x="2469" y="1601"/>
                    <a:pt x="2536" y="1301"/>
                    <a:pt x="2669" y="1068"/>
                  </a:cubicBezTo>
                  <a:lnTo>
                    <a:pt x="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794;p75">
              <a:extLst>
                <a:ext uri="{FF2B5EF4-FFF2-40B4-BE49-F238E27FC236}">
                  <a16:creationId xmlns:a16="http://schemas.microsoft.com/office/drawing/2014/main" id="{D094044C-4619-E247-B8ED-D7EE09DB66B2}"/>
                </a:ext>
              </a:extLst>
            </p:cNvPr>
            <p:cNvSpPr/>
            <p:nvPr/>
          </p:nvSpPr>
          <p:spPr>
            <a:xfrm>
              <a:off x="3980525" y="1122075"/>
              <a:ext cx="587100" cy="1622225"/>
            </a:xfrm>
            <a:custGeom>
              <a:avLst/>
              <a:gdLst/>
              <a:ahLst/>
              <a:cxnLst/>
              <a:rect l="l" t="t" r="r" b="b"/>
              <a:pathLst>
                <a:path w="23484" h="64889" extrusionOk="0">
                  <a:moveTo>
                    <a:pt x="22363" y="0"/>
                  </a:moveTo>
                  <a:cubicBezTo>
                    <a:pt x="22097" y="0"/>
                    <a:pt x="21798" y="86"/>
                    <a:pt x="21482" y="268"/>
                  </a:cubicBezTo>
                  <a:lnTo>
                    <a:pt x="17546" y="2536"/>
                  </a:lnTo>
                  <a:cubicBezTo>
                    <a:pt x="17079" y="2869"/>
                    <a:pt x="16812" y="3403"/>
                    <a:pt x="16812" y="3970"/>
                  </a:cubicBezTo>
                  <a:lnTo>
                    <a:pt x="16812" y="6472"/>
                  </a:lnTo>
                  <a:cubicBezTo>
                    <a:pt x="16745" y="7306"/>
                    <a:pt x="16312" y="8073"/>
                    <a:pt x="15578" y="8540"/>
                  </a:cubicBezTo>
                  <a:lnTo>
                    <a:pt x="7572" y="13210"/>
                  </a:lnTo>
                  <a:cubicBezTo>
                    <a:pt x="7352" y="13336"/>
                    <a:pt x="7148" y="13396"/>
                    <a:pt x="6971" y="13396"/>
                  </a:cubicBezTo>
                  <a:cubicBezTo>
                    <a:pt x="6588" y="13396"/>
                    <a:pt x="6338" y="13112"/>
                    <a:pt x="6338" y="12610"/>
                  </a:cubicBezTo>
                  <a:lnTo>
                    <a:pt x="6338" y="10375"/>
                  </a:lnTo>
                  <a:cubicBezTo>
                    <a:pt x="6338" y="9881"/>
                    <a:pt x="6035" y="9628"/>
                    <a:pt x="5644" y="9628"/>
                  </a:cubicBezTo>
                  <a:cubicBezTo>
                    <a:pt x="5455" y="9628"/>
                    <a:pt x="5244" y="9688"/>
                    <a:pt x="5037" y="9808"/>
                  </a:cubicBezTo>
                  <a:lnTo>
                    <a:pt x="3836" y="10475"/>
                  </a:lnTo>
                  <a:lnTo>
                    <a:pt x="3536" y="10642"/>
                  </a:lnTo>
                  <a:lnTo>
                    <a:pt x="1568" y="11776"/>
                  </a:lnTo>
                  <a:cubicBezTo>
                    <a:pt x="1434" y="11842"/>
                    <a:pt x="1334" y="11909"/>
                    <a:pt x="1234" y="12009"/>
                  </a:cubicBezTo>
                  <a:lnTo>
                    <a:pt x="1101" y="12143"/>
                  </a:lnTo>
                  <a:cubicBezTo>
                    <a:pt x="434" y="12743"/>
                    <a:pt x="33" y="13610"/>
                    <a:pt x="0" y="14511"/>
                  </a:cubicBezTo>
                  <a:lnTo>
                    <a:pt x="0" y="63746"/>
                  </a:lnTo>
                  <a:cubicBezTo>
                    <a:pt x="0" y="64463"/>
                    <a:pt x="359" y="64889"/>
                    <a:pt x="882" y="64889"/>
                  </a:cubicBezTo>
                  <a:cubicBezTo>
                    <a:pt x="1089" y="64889"/>
                    <a:pt x="1322" y="64822"/>
                    <a:pt x="1568" y="64680"/>
                  </a:cubicBezTo>
                  <a:lnTo>
                    <a:pt x="21916" y="52905"/>
                  </a:lnTo>
                  <a:cubicBezTo>
                    <a:pt x="22850" y="52305"/>
                    <a:pt x="23417" y="51304"/>
                    <a:pt x="23483" y="50203"/>
                  </a:cubicBezTo>
                  <a:lnTo>
                    <a:pt x="23483" y="1435"/>
                  </a:lnTo>
                  <a:cubicBezTo>
                    <a:pt x="23483" y="531"/>
                    <a:pt x="23025" y="0"/>
                    <a:pt x="223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795;p75">
              <a:extLst>
                <a:ext uri="{FF2B5EF4-FFF2-40B4-BE49-F238E27FC236}">
                  <a16:creationId xmlns:a16="http://schemas.microsoft.com/office/drawing/2014/main" id="{BA007E16-5721-374B-AD58-F0445CCFB642}"/>
                </a:ext>
              </a:extLst>
            </p:cNvPr>
            <p:cNvSpPr/>
            <p:nvPr/>
          </p:nvSpPr>
          <p:spPr>
            <a:xfrm>
              <a:off x="3980525" y="1122075"/>
              <a:ext cx="587100" cy="1622025"/>
            </a:xfrm>
            <a:custGeom>
              <a:avLst/>
              <a:gdLst/>
              <a:ahLst/>
              <a:cxnLst/>
              <a:rect l="l" t="t" r="r" b="b"/>
              <a:pathLst>
                <a:path w="23484" h="64881" extrusionOk="0">
                  <a:moveTo>
                    <a:pt x="22383" y="368"/>
                  </a:moveTo>
                  <a:cubicBezTo>
                    <a:pt x="23050" y="368"/>
                    <a:pt x="23083" y="1168"/>
                    <a:pt x="23083" y="1402"/>
                  </a:cubicBezTo>
                  <a:lnTo>
                    <a:pt x="23083" y="50203"/>
                  </a:lnTo>
                  <a:cubicBezTo>
                    <a:pt x="23016" y="51171"/>
                    <a:pt x="22516" y="52071"/>
                    <a:pt x="21716" y="52605"/>
                  </a:cubicBezTo>
                  <a:lnTo>
                    <a:pt x="1368" y="64347"/>
                  </a:lnTo>
                  <a:cubicBezTo>
                    <a:pt x="1201" y="64447"/>
                    <a:pt x="1034" y="64480"/>
                    <a:pt x="834" y="64513"/>
                  </a:cubicBezTo>
                  <a:cubicBezTo>
                    <a:pt x="400" y="64513"/>
                    <a:pt x="367" y="63980"/>
                    <a:pt x="367" y="63746"/>
                  </a:cubicBezTo>
                  <a:lnTo>
                    <a:pt x="367" y="14511"/>
                  </a:lnTo>
                  <a:cubicBezTo>
                    <a:pt x="400" y="13710"/>
                    <a:pt x="734" y="12977"/>
                    <a:pt x="1334" y="12410"/>
                  </a:cubicBezTo>
                  <a:lnTo>
                    <a:pt x="1368" y="12376"/>
                  </a:lnTo>
                  <a:lnTo>
                    <a:pt x="1468" y="12309"/>
                  </a:lnTo>
                  <a:cubicBezTo>
                    <a:pt x="1534" y="12243"/>
                    <a:pt x="1635" y="12176"/>
                    <a:pt x="1735" y="12109"/>
                  </a:cubicBezTo>
                  <a:lnTo>
                    <a:pt x="3703" y="10975"/>
                  </a:lnTo>
                  <a:lnTo>
                    <a:pt x="4003" y="10808"/>
                  </a:lnTo>
                  <a:lnTo>
                    <a:pt x="5204" y="10108"/>
                  </a:lnTo>
                  <a:cubicBezTo>
                    <a:pt x="5337" y="10041"/>
                    <a:pt x="5471" y="10008"/>
                    <a:pt x="5637" y="10008"/>
                  </a:cubicBezTo>
                  <a:cubicBezTo>
                    <a:pt x="5838" y="10008"/>
                    <a:pt x="5938" y="10108"/>
                    <a:pt x="5938" y="10375"/>
                  </a:cubicBezTo>
                  <a:lnTo>
                    <a:pt x="5938" y="12610"/>
                  </a:lnTo>
                  <a:cubicBezTo>
                    <a:pt x="5871" y="13210"/>
                    <a:pt x="6338" y="13777"/>
                    <a:pt x="6972" y="13777"/>
                  </a:cubicBezTo>
                  <a:cubicBezTo>
                    <a:pt x="7239" y="13777"/>
                    <a:pt x="7505" y="13677"/>
                    <a:pt x="7739" y="13544"/>
                  </a:cubicBezTo>
                  <a:lnTo>
                    <a:pt x="15745" y="8840"/>
                  </a:lnTo>
                  <a:cubicBezTo>
                    <a:pt x="16579" y="8340"/>
                    <a:pt x="17112" y="7439"/>
                    <a:pt x="17179" y="6472"/>
                  </a:cubicBezTo>
                  <a:lnTo>
                    <a:pt x="17179" y="3970"/>
                  </a:lnTo>
                  <a:cubicBezTo>
                    <a:pt x="17179" y="3537"/>
                    <a:pt x="17379" y="3136"/>
                    <a:pt x="17746" y="2869"/>
                  </a:cubicBezTo>
                  <a:lnTo>
                    <a:pt x="21682" y="568"/>
                  </a:lnTo>
                  <a:cubicBezTo>
                    <a:pt x="21882" y="468"/>
                    <a:pt x="22116" y="368"/>
                    <a:pt x="22383" y="368"/>
                  </a:cubicBezTo>
                  <a:close/>
                  <a:moveTo>
                    <a:pt x="22383" y="1"/>
                  </a:moveTo>
                  <a:cubicBezTo>
                    <a:pt x="22049" y="1"/>
                    <a:pt x="21749" y="101"/>
                    <a:pt x="21482" y="268"/>
                  </a:cubicBezTo>
                  <a:lnTo>
                    <a:pt x="17546" y="2536"/>
                  </a:lnTo>
                  <a:cubicBezTo>
                    <a:pt x="17079" y="2869"/>
                    <a:pt x="16812" y="3403"/>
                    <a:pt x="16812" y="3970"/>
                  </a:cubicBezTo>
                  <a:lnTo>
                    <a:pt x="16812" y="6472"/>
                  </a:lnTo>
                  <a:cubicBezTo>
                    <a:pt x="16745" y="7306"/>
                    <a:pt x="16312" y="8073"/>
                    <a:pt x="15578" y="8540"/>
                  </a:cubicBezTo>
                  <a:lnTo>
                    <a:pt x="7572" y="13210"/>
                  </a:lnTo>
                  <a:cubicBezTo>
                    <a:pt x="7372" y="13344"/>
                    <a:pt x="7172" y="13377"/>
                    <a:pt x="6972" y="13410"/>
                  </a:cubicBezTo>
                  <a:cubicBezTo>
                    <a:pt x="6605" y="13410"/>
                    <a:pt x="6338" y="13110"/>
                    <a:pt x="6338" y="12610"/>
                  </a:cubicBezTo>
                  <a:lnTo>
                    <a:pt x="6338" y="10375"/>
                  </a:lnTo>
                  <a:cubicBezTo>
                    <a:pt x="6370" y="9961"/>
                    <a:pt x="6068" y="9639"/>
                    <a:pt x="5692" y="9639"/>
                  </a:cubicBezTo>
                  <a:cubicBezTo>
                    <a:pt x="5674" y="9639"/>
                    <a:pt x="5656" y="9639"/>
                    <a:pt x="5637" y="9641"/>
                  </a:cubicBezTo>
                  <a:cubicBezTo>
                    <a:pt x="5437" y="9641"/>
                    <a:pt x="5237" y="9674"/>
                    <a:pt x="5037" y="9808"/>
                  </a:cubicBezTo>
                  <a:lnTo>
                    <a:pt x="3836" y="10475"/>
                  </a:lnTo>
                  <a:lnTo>
                    <a:pt x="3536" y="10642"/>
                  </a:lnTo>
                  <a:lnTo>
                    <a:pt x="1568" y="11776"/>
                  </a:lnTo>
                  <a:cubicBezTo>
                    <a:pt x="1434" y="11842"/>
                    <a:pt x="1334" y="11909"/>
                    <a:pt x="1234" y="12009"/>
                  </a:cubicBezTo>
                  <a:lnTo>
                    <a:pt x="1101" y="12143"/>
                  </a:lnTo>
                  <a:cubicBezTo>
                    <a:pt x="434" y="12743"/>
                    <a:pt x="33" y="13610"/>
                    <a:pt x="0" y="14511"/>
                  </a:cubicBezTo>
                  <a:lnTo>
                    <a:pt x="0" y="63746"/>
                  </a:lnTo>
                  <a:cubicBezTo>
                    <a:pt x="0" y="64480"/>
                    <a:pt x="334" y="64880"/>
                    <a:pt x="867" y="64880"/>
                  </a:cubicBezTo>
                  <a:cubicBezTo>
                    <a:pt x="1101" y="64880"/>
                    <a:pt x="1334" y="64780"/>
                    <a:pt x="1568" y="64680"/>
                  </a:cubicBezTo>
                  <a:lnTo>
                    <a:pt x="21916" y="52905"/>
                  </a:lnTo>
                  <a:cubicBezTo>
                    <a:pt x="22850" y="52305"/>
                    <a:pt x="23417" y="51304"/>
                    <a:pt x="23483" y="50203"/>
                  </a:cubicBezTo>
                  <a:lnTo>
                    <a:pt x="23483" y="1435"/>
                  </a:lnTo>
                  <a:cubicBezTo>
                    <a:pt x="23483" y="534"/>
                    <a:pt x="23050" y="1"/>
                    <a:pt x="223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796;p75">
              <a:extLst>
                <a:ext uri="{FF2B5EF4-FFF2-40B4-BE49-F238E27FC236}">
                  <a16:creationId xmlns:a16="http://schemas.microsoft.com/office/drawing/2014/main" id="{FED8CDDB-CCDB-884A-985B-D613E0E582BB}"/>
                </a:ext>
              </a:extLst>
            </p:cNvPr>
            <p:cNvSpPr/>
            <p:nvPr/>
          </p:nvSpPr>
          <p:spPr>
            <a:xfrm>
              <a:off x="4048900" y="1346400"/>
              <a:ext cx="461175" cy="709700"/>
            </a:xfrm>
            <a:custGeom>
              <a:avLst/>
              <a:gdLst/>
              <a:ahLst/>
              <a:cxnLst/>
              <a:rect l="l" t="t" r="r" b="b"/>
              <a:pathLst>
                <a:path w="18447" h="28388" extrusionOk="0">
                  <a:moveTo>
                    <a:pt x="18447" y="1"/>
                  </a:moveTo>
                  <a:lnTo>
                    <a:pt x="0" y="10642"/>
                  </a:lnTo>
                  <a:lnTo>
                    <a:pt x="0" y="28388"/>
                  </a:lnTo>
                  <a:lnTo>
                    <a:pt x="18447" y="17747"/>
                  </a:lnTo>
                  <a:lnTo>
                    <a:pt x="1844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797;p75">
              <a:extLst>
                <a:ext uri="{FF2B5EF4-FFF2-40B4-BE49-F238E27FC236}">
                  <a16:creationId xmlns:a16="http://schemas.microsoft.com/office/drawing/2014/main" id="{A3A1DC32-8F42-8545-8101-9D8066039864}"/>
                </a:ext>
              </a:extLst>
            </p:cNvPr>
            <p:cNvSpPr/>
            <p:nvPr/>
          </p:nvSpPr>
          <p:spPr>
            <a:xfrm>
              <a:off x="4048900" y="1639125"/>
              <a:ext cx="461175" cy="416975"/>
            </a:xfrm>
            <a:custGeom>
              <a:avLst/>
              <a:gdLst/>
              <a:ahLst/>
              <a:cxnLst/>
              <a:rect l="l" t="t" r="r" b="b"/>
              <a:pathLst>
                <a:path w="18447" h="16679" extrusionOk="0">
                  <a:moveTo>
                    <a:pt x="15211" y="0"/>
                  </a:moveTo>
                  <a:lnTo>
                    <a:pt x="12242" y="4437"/>
                  </a:lnTo>
                  <a:lnTo>
                    <a:pt x="13844" y="6038"/>
                  </a:lnTo>
                  <a:lnTo>
                    <a:pt x="13844" y="6038"/>
                  </a:lnTo>
                  <a:lnTo>
                    <a:pt x="6138" y="1601"/>
                  </a:lnTo>
                  <a:lnTo>
                    <a:pt x="0" y="9574"/>
                  </a:lnTo>
                  <a:lnTo>
                    <a:pt x="0" y="16679"/>
                  </a:lnTo>
                  <a:lnTo>
                    <a:pt x="18447" y="6038"/>
                  </a:lnTo>
                  <a:lnTo>
                    <a:pt x="18447" y="2702"/>
                  </a:lnTo>
                  <a:lnTo>
                    <a:pt x="15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798;p75">
              <a:extLst>
                <a:ext uri="{FF2B5EF4-FFF2-40B4-BE49-F238E27FC236}">
                  <a16:creationId xmlns:a16="http://schemas.microsoft.com/office/drawing/2014/main" id="{65EFA430-4D28-BE48-BA8A-988D65B2BFB1}"/>
                </a:ext>
              </a:extLst>
            </p:cNvPr>
            <p:cNvSpPr/>
            <p:nvPr/>
          </p:nvSpPr>
          <p:spPr>
            <a:xfrm>
              <a:off x="4320750" y="1530675"/>
              <a:ext cx="74250" cy="96375"/>
            </a:xfrm>
            <a:custGeom>
              <a:avLst/>
              <a:gdLst/>
              <a:ahLst/>
              <a:cxnLst/>
              <a:rect l="l" t="t" r="r" b="b"/>
              <a:pathLst>
                <a:path w="2970" h="3855" extrusionOk="0">
                  <a:moveTo>
                    <a:pt x="2144" y="0"/>
                  </a:moveTo>
                  <a:cubicBezTo>
                    <a:pt x="1941" y="0"/>
                    <a:pt x="1712" y="65"/>
                    <a:pt x="1468" y="202"/>
                  </a:cubicBezTo>
                  <a:cubicBezTo>
                    <a:pt x="601" y="769"/>
                    <a:pt x="34" y="1736"/>
                    <a:pt x="1" y="2804"/>
                  </a:cubicBezTo>
                  <a:cubicBezTo>
                    <a:pt x="1" y="3462"/>
                    <a:pt x="315" y="3855"/>
                    <a:pt x="793" y="3855"/>
                  </a:cubicBezTo>
                  <a:cubicBezTo>
                    <a:pt x="993" y="3855"/>
                    <a:pt x="1222" y="3786"/>
                    <a:pt x="1468" y="3638"/>
                  </a:cubicBezTo>
                  <a:cubicBezTo>
                    <a:pt x="2369" y="3071"/>
                    <a:pt x="2903" y="2103"/>
                    <a:pt x="2970" y="1069"/>
                  </a:cubicBezTo>
                  <a:cubicBezTo>
                    <a:pt x="2970" y="384"/>
                    <a:pt x="2635" y="0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799;p75">
              <a:extLst>
                <a:ext uri="{FF2B5EF4-FFF2-40B4-BE49-F238E27FC236}">
                  <a16:creationId xmlns:a16="http://schemas.microsoft.com/office/drawing/2014/main" id="{81E71B6B-3257-9543-8212-CFBE1DF594EE}"/>
                </a:ext>
              </a:extLst>
            </p:cNvPr>
            <p:cNvSpPr/>
            <p:nvPr/>
          </p:nvSpPr>
          <p:spPr>
            <a:xfrm>
              <a:off x="4048900" y="2072900"/>
              <a:ext cx="76750" cy="99350"/>
            </a:xfrm>
            <a:custGeom>
              <a:avLst/>
              <a:gdLst/>
              <a:ahLst/>
              <a:cxnLst/>
              <a:rect l="l" t="t" r="r" b="b"/>
              <a:pathLst>
                <a:path w="3070" h="3974" extrusionOk="0">
                  <a:moveTo>
                    <a:pt x="2198" y="0"/>
                  </a:moveTo>
                  <a:cubicBezTo>
                    <a:pt x="1996" y="0"/>
                    <a:pt x="1771" y="63"/>
                    <a:pt x="1535" y="195"/>
                  </a:cubicBezTo>
                  <a:cubicBezTo>
                    <a:pt x="634" y="795"/>
                    <a:pt x="67" y="1796"/>
                    <a:pt x="0" y="2864"/>
                  </a:cubicBezTo>
                  <a:cubicBezTo>
                    <a:pt x="0" y="3555"/>
                    <a:pt x="358" y="3974"/>
                    <a:pt x="867" y="3974"/>
                  </a:cubicBezTo>
                  <a:cubicBezTo>
                    <a:pt x="1070" y="3974"/>
                    <a:pt x="1297" y="3907"/>
                    <a:pt x="1535" y="3764"/>
                  </a:cubicBezTo>
                  <a:cubicBezTo>
                    <a:pt x="2435" y="3164"/>
                    <a:pt x="3036" y="2163"/>
                    <a:pt x="3069" y="1096"/>
                  </a:cubicBezTo>
                  <a:cubicBezTo>
                    <a:pt x="3069" y="402"/>
                    <a:pt x="2709" y="0"/>
                    <a:pt x="2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800;p75">
              <a:extLst>
                <a:ext uri="{FF2B5EF4-FFF2-40B4-BE49-F238E27FC236}">
                  <a16:creationId xmlns:a16="http://schemas.microsoft.com/office/drawing/2014/main" id="{D978D1F0-8EB4-A141-95F2-4416DAB92695}"/>
                </a:ext>
              </a:extLst>
            </p:cNvPr>
            <p:cNvSpPr/>
            <p:nvPr/>
          </p:nvSpPr>
          <p:spPr>
            <a:xfrm>
              <a:off x="4163975" y="1906200"/>
              <a:ext cx="231025" cy="154225"/>
            </a:xfrm>
            <a:custGeom>
              <a:avLst/>
              <a:gdLst/>
              <a:ahLst/>
              <a:cxnLst/>
              <a:rect l="l" t="t" r="r" b="b"/>
              <a:pathLst>
                <a:path w="9241" h="6169" extrusionOk="0">
                  <a:moveTo>
                    <a:pt x="8971" y="1"/>
                  </a:moveTo>
                  <a:cubicBezTo>
                    <a:pt x="8904" y="1"/>
                    <a:pt x="8826" y="20"/>
                    <a:pt x="8740" y="58"/>
                  </a:cubicBezTo>
                  <a:lnTo>
                    <a:pt x="501" y="4828"/>
                  </a:lnTo>
                  <a:cubicBezTo>
                    <a:pt x="201" y="4995"/>
                    <a:pt x="34" y="5329"/>
                    <a:pt x="1" y="5662"/>
                  </a:cubicBezTo>
                  <a:lnTo>
                    <a:pt x="1" y="5829"/>
                  </a:lnTo>
                  <a:cubicBezTo>
                    <a:pt x="1" y="6040"/>
                    <a:pt x="116" y="6168"/>
                    <a:pt x="277" y="6168"/>
                  </a:cubicBezTo>
                  <a:cubicBezTo>
                    <a:pt x="345" y="6168"/>
                    <a:pt x="422" y="6145"/>
                    <a:pt x="501" y="6096"/>
                  </a:cubicBezTo>
                  <a:lnTo>
                    <a:pt x="8740" y="1359"/>
                  </a:lnTo>
                  <a:cubicBezTo>
                    <a:pt x="9040" y="1159"/>
                    <a:pt x="9207" y="859"/>
                    <a:pt x="9241" y="525"/>
                  </a:cubicBezTo>
                  <a:lnTo>
                    <a:pt x="9241" y="358"/>
                  </a:lnTo>
                  <a:cubicBezTo>
                    <a:pt x="9241" y="120"/>
                    <a:pt x="9138" y="1"/>
                    <a:pt x="89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801;p75">
              <a:extLst>
                <a:ext uri="{FF2B5EF4-FFF2-40B4-BE49-F238E27FC236}">
                  <a16:creationId xmlns:a16="http://schemas.microsoft.com/office/drawing/2014/main" id="{AB27F632-E5A9-AC4D-A2F0-B7A61C44D0CE}"/>
                </a:ext>
              </a:extLst>
            </p:cNvPr>
            <p:cNvSpPr/>
            <p:nvPr/>
          </p:nvSpPr>
          <p:spPr>
            <a:xfrm>
              <a:off x="4163975" y="1910325"/>
              <a:ext cx="333600" cy="208450"/>
            </a:xfrm>
            <a:custGeom>
              <a:avLst/>
              <a:gdLst/>
              <a:ahLst/>
              <a:cxnLst/>
              <a:rect l="l" t="t" r="r" b="b"/>
              <a:pathLst>
                <a:path w="13344" h="8338" extrusionOk="0">
                  <a:moveTo>
                    <a:pt x="13173" y="0"/>
                  </a:moveTo>
                  <a:cubicBezTo>
                    <a:pt x="13126" y="0"/>
                    <a:pt x="13071" y="19"/>
                    <a:pt x="13010" y="60"/>
                  </a:cubicBezTo>
                  <a:lnTo>
                    <a:pt x="368" y="7332"/>
                  </a:lnTo>
                  <a:cubicBezTo>
                    <a:pt x="167" y="7465"/>
                    <a:pt x="34" y="7699"/>
                    <a:pt x="1" y="7966"/>
                  </a:cubicBezTo>
                  <a:lnTo>
                    <a:pt x="1" y="8066"/>
                  </a:lnTo>
                  <a:cubicBezTo>
                    <a:pt x="1" y="8238"/>
                    <a:pt x="92" y="8338"/>
                    <a:pt x="220" y="8338"/>
                  </a:cubicBezTo>
                  <a:cubicBezTo>
                    <a:pt x="265" y="8338"/>
                    <a:pt x="315" y="8325"/>
                    <a:pt x="368" y="8299"/>
                  </a:cubicBezTo>
                  <a:lnTo>
                    <a:pt x="12977" y="994"/>
                  </a:lnTo>
                  <a:cubicBezTo>
                    <a:pt x="13210" y="860"/>
                    <a:pt x="13343" y="627"/>
                    <a:pt x="13343" y="393"/>
                  </a:cubicBezTo>
                  <a:lnTo>
                    <a:pt x="13343" y="260"/>
                  </a:lnTo>
                  <a:cubicBezTo>
                    <a:pt x="13343" y="98"/>
                    <a:pt x="13279" y="0"/>
                    <a:pt x="13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802;p75">
              <a:extLst>
                <a:ext uri="{FF2B5EF4-FFF2-40B4-BE49-F238E27FC236}">
                  <a16:creationId xmlns:a16="http://schemas.microsoft.com/office/drawing/2014/main" id="{6E2F77D0-4904-6A44-AAA1-E9AA5303E753}"/>
                </a:ext>
              </a:extLst>
            </p:cNvPr>
            <p:cNvSpPr/>
            <p:nvPr/>
          </p:nvSpPr>
          <p:spPr>
            <a:xfrm>
              <a:off x="4041400" y="2511050"/>
              <a:ext cx="92575" cy="118800"/>
            </a:xfrm>
            <a:custGeom>
              <a:avLst/>
              <a:gdLst/>
              <a:ahLst/>
              <a:cxnLst/>
              <a:rect l="l" t="t" r="r" b="b"/>
              <a:pathLst>
                <a:path w="3703" h="4752" extrusionOk="0">
                  <a:moveTo>
                    <a:pt x="1868" y="182"/>
                  </a:moveTo>
                  <a:lnTo>
                    <a:pt x="3403" y="1015"/>
                  </a:lnTo>
                  <a:lnTo>
                    <a:pt x="2969" y="1282"/>
                  </a:lnTo>
                  <a:cubicBezTo>
                    <a:pt x="2936" y="1316"/>
                    <a:pt x="2902" y="1349"/>
                    <a:pt x="2902" y="1382"/>
                  </a:cubicBezTo>
                  <a:lnTo>
                    <a:pt x="2902" y="3250"/>
                  </a:lnTo>
                  <a:lnTo>
                    <a:pt x="801" y="4485"/>
                  </a:lnTo>
                  <a:lnTo>
                    <a:pt x="801" y="2717"/>
                  </a:lnTo>
                  <a:cubicBezTo>
                    <a:pt x="801" y="2650"/>
                    <a:pt x="767" y="2650"/>
                    <a:pt x="734" y="2617"/>
                  </a:cubicBezTo>
                  <a:lnTo>
                    <a:pt x="634" y="2617"/>
                  </a:lnTo>
                  <a:lnTo>
                    <a:pt x="367" y="2783"/>
                  </a:lnTo>
                  <a:lnTo>
                    <a:pt x="367" y="2783"/>
                  </a:lnTo>
                  <a:lnTo>
                    <a:pt x="1868" y="182"/>
                  </a:lnTo>
                  <a:close/>
                  <a:moveTo>
                    <a:pt x="1865" y="1"/>
                  </a:moveTo>
                  <a:cubicBezTo>
                    <a:pt x="1832" y="1"/>
                    <a:pt x="1792" y="25"/>
                    <a:pt x="1768" y="48"/>
                  </a:cubicBezTo>
                  <a:lnTo>
                    <a:pt x="33" y="3017"/>
                  </a:lnTo>
                  <a:cubicBezTo>
                    <a:pt x="0" y="3050"/>
                    <a:pt x="0" y="3117"/>
                    <a:pt x="33" y="3150"/>
                  </a:cubicBezTo>
                  <a:cubicBezTo>
                    <a:pt x="50" y="3167"/>
                    <a:pt x="67" y="3175"/>
                    <a:pt x="84" y="3175"/>
                  </a:cubicBezTo>
                  <a:cubicBezTo>
                    <a:pt x="100" y="3175"/>
                    <a:pt x="117" y="3167"/>
                    <a:pt x="134" y="3150"/>
                  </a:cubicBezTo>
                  <a:lnTo>
                    <a:pt x="601" y="2883"/>
                  </a:lnTo>
                  <a:lnTo>
                    <a:pt x="601" y="4651"/>
                  </a:lnTo>
                  <a:cubicBezTo>
                    <a:pt x="601" y="4685"/>
                    <a:pt x="601" y="4718"/>
                    <a:pt x="634" y="4751"/>
                  </a:cubicBezTo>
                  <a:lnTo>
                    <a:pt x="701" y="4751"/>
                  </a:lnTo>
                  <a:cubicBezTo>
                    <a:pt x="701" y="4751"/>
                    <a:pt x="734" y="4751"/>
                    <a:pt x="767" y="4718"/>
                  </a:cubicBezTo>
                  <a:lnTo>
                    <a:pt x="3069" y="3384"/>
                  </a:lnTo>
                  <a:cubicBezTo>
                    <a:pt x="3069" y="3384"/>
                    <a:pt x="3102" y="3350"/>
                    <a:pt x="3102" y="3317"/>
                  </a:cubicBezTo>
                  <a:lnTo>
                    <a:pt x="3102" y="1449"/>
                  </a:lnTo>
                  <a:lnTo>
                    <a:pt x="3636" y="1149"/>
                  </a:lnTo>
                  <a:cubicBezTo>
                    <a:pt x="3669" y="1116"/>
                    <a:pt x="3703" y="1116"/>
                    <a:pt x="3703" y="1082"/>
                  </a:cubicBezTo>
                  <a:cubicBezTo>
                    <a:pt x="3703" y="1015"/>
                    <a:pt x="3669" y="982"/>
                    <a:pt x="3636" y="982"/>
                  </a:cubicBezTo>
                  <a:lnTo>
                    <a:pt x="1901" y="15"/>
                  </a:lnTo>
                  <a:cubicBezTo>
                    <a:pt x="1892" y="5"/>
                    <a:pt x="1879" y="1"/>
                    <a:pt x="1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803;p75">
              <a:extLst>
                <a:ext uri="{FF2B5EF4-FFF2-40B4-BE49-F238E27FC236}">
                  <a16:creationId xmlns:a16="http://schemas.microsoft.com/office/drawing/2014/main" id="{A0477799-B394-044D-8C8C-BC33FC0DF5EC}"/>
                </a:ext>
              </a:extLst>
            </p:cNvPr>
            <p:cNvSpPr/>
            <p:nvPr/>
          </p:nvSpPr>
          <p:spPr>
            <a:xfrm>
              <a:off x="4430825" y="2280375"/>
              <a:ext cx="82600" cy="110975"/>
            </a:xfrm>
            <a:custGeom>
              <a:avLst/>
              <a:gdLst/>
              <a:ahLst/>
              <a:cxnLst/>
              <a:rect l="l" t="t" r="r" b="b"/>
              <a:pathLst>
                <a:path w="3304" h="4439" extrusionOk="0">
                  <a:moveTo>
                    <a:pt x="2628" y="199"/>
                  </a:moveTo>
                  <a:cubicBezTo>
                    <a:pt x="2700" y="199"/>
                    <a:pt x="2774" y="227"/>
                    <a:pt x="2836" y="269"/>
                  </a:cubicBezTo>
                  <a:cubicBezTo>
                    <a:pt x="3003" y="469"/>
                    <a:pt x="3103" y="769"/>
                    <a:pt x="3036" y="1069"/>
                  </a:cubicBezTo>
                  <a:cubicBezTo>
                    <a:pt x="2903" y="2070"/>
                    <a:pt x="2503" y="3004"/>
                    <a:pt x="1902" y="3771"/>
                  </a:cubicBezTo>
                  <a:lnTo>
                    <a:pt x="1602" y="4238"/>
                  </a:lnTo>
                  <a:lnTo>
                    <a:pt x="1302" y="4171"/>
                  </a:lnTo>
                  <a:cubicBezTo>
                    <a:pt x="668" y="4038"/>
                    <a:pt x="201" y="3438"/>
                    <a:pt x="234" y="2804"/>
                  </a:cubicBezTo>
                  <a:cubicBezTo>
                    <a:pt x="168" y="2203"/>
                    <a:pt x="401" y="1603"/>
                    <a:pt x="835" y="1169"/>
                  </a:cubicBezTo>
                  <a:cubicBezTo>
                    <a:pt x="935" y="1103"/>
                    <a:pt x="1035" y="1069"/>
                    <a:pt x="1135" y="1069"/>
                  </a:cubicBezTo>
                  <a:lnTo>
                    <a:pt x="1235" y="1069"/>
                  </a:lnTo>
                  <a:cubicBezTo>
                    <a:pt x="1435" y="1169"/>
                    <a:pt x="1535" y="1336"/>
                    <a:pt x="1535" y="1536"/>
                  </a:cubicBezTo>
                  <a:cubicBezTo>
                    <a:pt x="1535" y="1603"/>
                    <a:pt x="1569" y="1636"/>
                    <a:pt x="1635" y="1636"/>
                  </a:cubicBezTo>
                  <a:cubicBezTo>
                    <a:pt x="1669" y="1636"/>
                    <a:pt x="1702" y="1603"/>
                    <a:pt x="1702" y="1570"/>
                  </a:cubicBezTo>
                  <a:cubicBezTo>
                    <a:pt x="1735" y="1536"/>
                    <a:pt x="1735" y="1536"/>
                    <a:pt x="1735" y="1503"/>
                  </a:cubicBezTo>
                  <a:lnTo>
                    <a:pt x="1735" y="1470"/>
                  </a:lnTo>
                  <a:cubicBezTo>
                    <a:pt x="1802" y="969"/>
                    <a:pt x="2069" y="502"/>
                    <a:pt x="2503" y="235"/>
                  </a:cubicBezTo>
                  <a:cubicBezTo>
                    <a:pt x="2541" y="210"/>
                    <a:pt x="2584" y="199"/>
                    <a:pt x="2628" y="199"/>
                  </a:cubicBezTo>
                  <a:close/>
                  <a:moveTo>
                    <a:pt x="2621" y="0"/>
                  </a:moveTo>
                  <a:cubicBezTo>
                    <a:pt x="2558" y="0"/>
                    <a:pt x="2495" y="12"/>
                    <a:pt x="2436" y="35"/>
                  </a:cubicBezTo>
                  <a:cubicBezTo>
                    <a:pt x="2002" y="269"/>
                    <a:pt x="1702" y="702"/>
                    <a:pt x="1602" y="1169"/>
                  </a:cubicBezTo>
                  <a:cubicBezTo>
                    <a:pt x="1569" y="1069"/>
                    <a:pt x="1469" y="969"/>
                    <a:pt x="1335" y="902"/>
                  </a:cubicBezTo>
                  <a:cubicBezTo>
                    <a:pt x="1282" y="885"/>
                    <a:pt x="1226" y="876"/>
                    <a:pt x="1169" y="876"/>
                  </a:cubicBezTo>
                  <a:cubicBezTo>
                    <a:pt x="1015" y="876"/>
                    <a:pt x="857" y="938"/>
                    <a:pt x="735" y="1036"/>
                  </a:cubicBezTo>
                  <a:cubicBezTo>
                    <a:pt x="234" y="1503"/>
                    <a:pt x="1" y="2137"/>
                    <a:pt x="34" y="2804"/>
                  </a:cubicBezTo>
                  <a:cubicBezTo>
                    <a:pt x="34" y="3571"/>
                    <a:pt x="568" y="4205"/>
                    <a:pt x="1268" y="4372"/>
                  </a:cubicBezTo>
                  <a:lnTo>
                    <a:pt x="1635" y="4438"/>
                  </a:lnTo>
                  <a:cubicBezTo>
                    <a:pt x="1669" y="4438"/>
                    <a:pt x="1702" y="4405"/>
                    <a:pt x="1735" y="4405"/>
                  </a:cubicBezTo>
                  <a:lnTo>
                    <a:pt x="2069" y="3905"/>
                  </a:lnTo>
                  <a:cubicBezTo>
                    <a:pt x="2669" y="3071"/>
                    <a:pt x="3070" y="2103"/>
                    <a:pt x="3237" y="1103"/>
                  </a:cubicBezTo>
                  <a:cubicBezTo>
                    <a:pt x="3303" y="736"/>
                    <a:pt x="3203" y="369"/>
                    <a:pt x="2936" y="102"/>
                  </a:cubicBezTo>
                  <a:cubicBezTo>
                    <a:pt x="2850" y="37"/>
                    <a:pt x="2736" y="0"/>
                    <a:pt x="26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804;p75">
              <a:extLst>
                <a:ext uri="{FF2B5EF4-FFF2-40B4-BE49-F238E27FC236}">
                  <a16:creationId xmlns:a16="http://schemas.microsoft.com/office/drawing/2014/main" id="{E20D2FB1-FD87-4C44-9B17-CF97713F8D2C}"/>
                </a:ext>
              </a:extLst>
            </p:cNvPr>
            <p:cNvSpPr/>
            <p:nvPr/>
          </p:nvSpPr>
          <p:spPr>
            <a:xfrm>
              <a:off x="4245700" y="2456250"/>
              <a:ext cx="56725" cy="63525"/>
            </a:xfrm>
            <a:custGeom>
              <a:avLst/>
              <a:gdLst/>
              <a:ahLst/>
              <a:cxnLst/>
              <a:rect l="l" t="t" r="r" b="b"/>
              <a:pathLst>
                <a:path w="2269" h="2541" extrusionOk="0">
                  <a:moveTo>
                    <a:pt x="1668" y="172"/>
                  </a:moveTo>
                  <a:cubicBezTo>
                    <a:pt x="1702" y="172"/>
                    <a:pt x="1769" y="172"/>
                    <a:pt x="1835" y="205"/>
                  </a:cubicBezTo>
                  <a:cubicBezTo>
                    <a:pt x="2002" y="339"/>
                    <a:pt x="2069" y="539"/>
                    <a:pt x="2035" y="772"/>
                  </a:cubicBezTo>
                  <a:lnTo>
                    <a:pt x="2035" y="1206"/>
                  </a:lnTo>
                  <a:lnTo>
                    <a:pt x="201" y="2273"/>
                  </a:lnTo>
                  <a:lnTo>
                    <a:pt x="201" y="1940"/>
                  </a:lnTo>
                  <a:cubicBezTo>
                    <a:pt x="201" y="1373"/>
                    <a:pt x="468" y="839"/>
                    <a:pt x="935" y="506"/>
                  </a:cubicBezTo>
                  <a:lnTo>
                    <a:pt x="1402" y="239"/>
                  </a:lnTo>
                  <a:cubicBezTo>
                    <a:pt x="1468" y="205"/>
                    <a:pt x="1568" y="172"/>
                    <a:pt x="1668" y="172"/>
                  </a:cubicBezTo>
                  <a:close/>
                  <a:moveTo>
                    <a:pt x="1612" y="1"/>
                  </a:moveTo>
                  <a:cubicBezTo>
                    <a:pt x="1499" y="1"/>
                    <a:pt x="1391" y="34"/>
                    <a:pt x="1302" y="105"/>
                  </a:cubicBezTo>
                  <a:lnTo>
                    <a:pt x="835" y="372"/>
                  </a:lnTo>
                  <a:cubicBezTo>
                    <a:pt x="334" y="739"/>
                    <a:pt x="34" y="1306"/>
                    <a:pt x="1" y="1940"/>
                  </a:cubicBezTo>
                  <a:lnTo>
                    <a:pt x="1" y="2474"/>
                  </a:lnTo>
                  <a:cubicBezTo>
                    <a:pt x="1" y="2507"/>
                    <a:pt x="34" y="2540"/>
                    <a:pt x="67" y="2540"/>
                  </a:cubicBezTo>
                  <a:lnTo>
                    <a:pt x="134" y="2540"/>
                  </a:lnTo>
                  <a:lnTo>
                    <a:pt x="2169" y="1373"/>
                  </a:lnTo>
                  <a:cubicBezTo>
                    <a:pt x="2202" y="1339"/>
                    <a:pt x="2236" y="1339"/>
                    <a:pt x="2236" y="1306"/>
                  </a:cubicBezTo>
                  <a:lnTo>
                    <a:pt x="2236" y="772"/>
                  </a:lnTo>
                  <a:cubicBezTo>
                    <a:pt x="2269" y="506"/>
                    <a:pt x="2135" y="205"/>
                    <a:pt x="1902" y="72"/>
                  </a:cubicBezTo>
                  <a:cubicBezTo>
                    <a:pt x="1809" y="25"/>
                    <a:pt x="1709" y="1"/>
                    <a:pt x="16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805;p75">
              <a:extLst>
                <a:ext uri="{FF2B5EF4-FFF2-40B4-BE49-F238E27FC236}">
                  <a16:creationId xmlns:a16="http://schemas.microsoft.com/office/drawing/2014/main" id="{77A194B3-267D-1342-87A0-CF5BCFF2FEAC}"/>
                </a:ext>
              </a:extLst>
            </p:cNvPr>
            <p:cNvSpPr/>
            <p:nvPr/>
          </p:nvSpPr>
          <p:spPr>
            <a:xfrm>
              <a:off x="4254050" y="2397325"/>
              <a:ext cx="40050" cy="54075"/>
            </a:xfrm>
            <a:custGeom>
              <a:avLst/>
              <a:gdLst/>
              <a:ahLst/>
              <a:cxnLst/>
              <a:rect l="l" t="t" r="r" b="b"/>
              <a:pathLst>
                <a:path w="1602" h="2163" extrusionOk="0">
                  <a:moveTo>
                    <a:pt x="1068" y="194"/>
                  </a:moveTo>
                  <a:cubicBezTo>
                    <a:pt x="1101" y="194"/>
                    <a:pt x="1134" y="194"/>
                    <a:pt x="1201" y="227"/>
                  </a:cubicBezTo>
                  <a:cubicBezTo>
                    <a:pt x="1334" y="327"/>
                    <a:pt x="1401" y="528"/>
                    <a:pt x="1368" y="694"/>
                  </a:cubicBezTo>
                  <a:cubicBezTo>
                    <a:pt x="1368" y="1161"/>
                    <a:pt x="1134" y="1628"/>
                    <a:pt x="734" y="1895"/>
                  </a:cubicBezTo>
                  <a:cubicBezTo>
                    <a:pt x="672" y="1936"/>
                    <a:pt x="598" y="1965"/>
                    <a:pt x="526" y="1965"/>
                  </a:cubicBezTo>
                  <a:cubicBezTo>
                    <a:pt x="482" y="1965"/>
                    <a:pt x="439" y="1954"/>
                    <a:pt x="400" y="1929"/>
                  </a:cubicBezTo>
                  <a:cubicBezTo>
                    <a:pt x="267" y="1828"/>
                    <a:pt x="167" y="1662"/>
                    <a:pt x="200" y="1462"/>
                  </a:cubicBezTo>
                  <a:cubicBezTo>
                    <a:pt x="200" y="995"/>
                    <a:pt x="434" y="528"/>
                    <a:pt x="834" y="261"/>
                  </a:cubicBezTo>
                  <a:cubicBezTo>
                    <a:pt x="901" y="227"/>
                    <a:pt x="968" y="194"/>
                    <a:pt x="1068" y="194"/>
                  </a:cubicBezTo>
                  <a:close/>
                  <a:moveTo>
                    <a:pt x="1046" y="0"/>
                  </a:moveTo>
                  <a:cubicBezTo>
                    <a:pt x="939" y="0"/>
                    <a:pt x="831" y="36"/>
                    <a:pt x="734" y="94"/>
                  </a:cubicBezTo>
                  <a:cubicBezTo>
                    <a:pt x="300" y="427"/>
                    <a:pt x="34" y="928"/>
                    <a:pt x="34" y="1462"/>
                  </a:cubicBezTo>
                  <a:cubicBezTo>
                    <a:pt x="0" y="1728"/>
                    <a:pt x="100" y="1962"/>
                    <a:pt x="300" y="2095"/>
                  </a:cubicBezTo>
                  <a:cubicBezTo>
                    <a:pt x="367" y="2129"/>
                    <a:pt x="434" y="2162"/>
                    <a:pt x="534" y="2162"/>
                  </a:cubicBezTo>
                  <a:cubicBezTo>
                    <a:pt x="634" y="2162"/>
                    <a:pt x="734" y="2129"/>
                    <a:pt x="834" y="2062"/>
                  </a:cubicBezTo>
                  <a:cubicBezTo>
                    <a:pt x="1301" y="1762"/>
                    <a:pt x="1568" y="1228"/>
                    <a:pt x="1568" y="694"/>
                  </a:cubicBezTo>
                  <a:cubicBezTo>
                    <a:pt x="1601" y="461"/>
                    <a:pt x="1468" y="194"/>
                    <a:pt x="1268" y="61"/>
                  </a:cubicBezTo>
                  <a:cubicBezTo>
                    <a:pt x="1198" y="19"/>
                    <a:pt x="1122" y="0"/>
                    <a:pt x="10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806;p75">
              <a:extLst>
                <a:ext uri="{FF2B5EF4-FFF2-40B4-BE49-F238E27FC236}">
                  <a16:creationId xmlns:a16="http://schemas.microsoft.com/office/drawing/2014/main" id="{8E602FD7-4A26-6849-BEC2-EBA243400334}"/>
                </a:ext>
              </a:extLst>
            </p:cNvPr>
            <p:cNvSpPr/>
            <p:nvPr/>
          </p:nvSpPr>
          <p:spPr>
            <a:xfrm>
              <a:off x="4048900" y="1992425"/>
              <a:ext cx="462025" cy="337125"/>
            </a:xfrm>
            <a:custGeom>
              <a:avLst/>
              <a:gdLst/>
              <a:ahLst/>
              <a:cxnLst/>
              <a:rect l="l" t="t" r="r" b="b"/>
              <a:pathLst>
                <a:path w="18481" h="13485" extrusionOk="0">
                  <a:moveTo>
                    <a:pt x="17983" y="0"/>
                  </a:moveTo>
                  <a:cubicBezTo>
                    <a:pt x="17872" y="0"/>
                    <a:pt x="17746" y="35"/>
                    <a:pt x="17613" y="112"/>
                  </a:cubicBezTo>
                  <a:lnTo>
                    <a:pt x="834" y="9819"/>
                  </a:lnTo>
                  <a:cubicBezTo>
                    <a:pt x="334" y="10119"/>
                    <a:pt x="34" y="10653"/>
                    <a:pt x="0" y="11220"/>
                  </a:cubicBezTo>
                  <a:lnTo>
                    <a:pt x="0" y="12887"/>
                  </a:lnTo>
                  <a:cubicBezTo>
                    <a:pt x="0" y="13273"/>
                    <a:pt x="192" y="13484"/>
                    <a:pt x="474" y="13484"/>
                  </a:cubicBezTo>
                  <a:cubicBezTo>
                    <a:pt x="582" y="13484"/>
                    <a:pt x="704" y="13453"/>
                    <a:pt x="834" y="13388"/>
                  </a:cubicBezTo>
                  <a:lnTo>
                    <a:pt x="17646" y="3681"/>
                  </a:lnTo>
                  <a:cubicBezTo>
                    <a:pt x="18113" y="3381"/>
                    <a:pt x="18413" y="2847"/>
                    <a:pt x="18480" y="2247"/>
                  </a:cubicBezTo>
                  <a:lnTo>
                    <a:pt x="18480" y="579"/>
                  </a:lnTo>
                  <a:cubicBezTo>
                    <a:pt x="18456" y="221"/>
                    <a:pt x="18262" y="0"/>
                    <a:pt x="1798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807;p75">
              <a:extLst>
                <a:ext uri="{FF2B5EF4-FFF2-40B4-BE49-F238E27FC236}">
                  <a16:creationId xmlns:a16="http://schemas.microsoft.com/office/drawing/2014/main" id="{F8702A8C-2A3E-CB45-9298-231E96C72277}"/>
                </a:ext>
              </a:extLst>
            </p:cNvPr>
            <p:cNvSpPr/>
            <p:nvPr/>
          </p:nvSpPr>
          <p:spPr>
            <a:xfrm>
              <a:off x="4048900" y="1992425"/>
              <a:ext cx="462025" cy="337125"/>
            </a:xfrm>
            <a:custGeom>
              <a:avLst/>
              <a:gdLst/>
              <a:ahLst/>
              <a:cxnLst/>
              <a:rect l="l" t="t" r="r" b="b"/>
              <a:pathLst>
                <a:path w="18481" h="13485" extrusionOk="0">
                  <a:moveTo>
                    <a:pt x="17983" y="0"/>
                  </a:moveTo>
                  <a:cubicBezTo>
                    <a:pt x="17872" y="0"/>
                    <a:pt x="17746" y="35"/>
                    <a:pt x="17613" y="112"/>
                  </a:cubicBezTo>
                  <a:lnTo>
                    <a:pt x="834" y="9819"/>
                  </a:lnTo>
                  <a:cubicBezTo>
                    <a:pt x="334" y="10119"/>
                    <a:pt x="34" y="10653"/>
                    <a:pt x="0" y="11220"/>
                  </a:cubicBezTo>
                  <a:lnTo>
                    <a:pt x="0" y="12887"/>
                  </a:lnTo>
                  <a:cubicBezTo>
                    <a:pt x="0" y="13273"/>
                    <a:pt x="192" y="13484"/>
                    <a:pt x="474" y="13484"/>
                  </a:cubicBezTo>
                  <a:cubicBezTo>
                    <a:pt x="582" y="13484"/>
                    <a:pt x="704" y="13453"/>
                    <a:pt x="834" y="13388"/>
                  </a:cubicBezTo>
                  <a:lnTo>
                    <a:pt x="17646" y="3681"/>
                  </a:lnTo>
                  <a:cubicBezTo>
                    <a:pt x="18113" y="3381"/>
                    <a:pt x="18413" y="2847"/>
                    <a:pt x="18480" y="2247"/>
                  </a:cubicBezTo>
                  <a:lnTo>
                    <a:pt x="18480" y="579"/>
                  </a:lnTo>
                  <a:cubicBezTo>
                    <a:pt x="18456" y="221"/>
                    <a:pt x="18262" y="0"/>
                    <a:pt x="179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808;p75">
              <a:extLst>
                <a:ext uri="{FF2B5EF4-FFF2-40B4-BE49-F238E27FC236}">
                  <a16:creationId xmlns:a16="http://schemas.microsoft.com/office/drawing/2014/main" id="{F258BF90-A5B0-7E45-AB9F-EDBDB2243690}"/>
                </a:ext>
              </a:extLst>
            </p:cNvPr>
            <p:cNvSpPr/>
            <p:nvPr/>
          </p:nvSpPr>
          <p:spPr>
            <a:xfrm>
              <a:off x="4048900" y="2125700"/>
              <a:ext cx="462025" cy="336975"/>
            </a:xfrm>
            <a:custGeom>
              <a:avLst/>
              <a:gdLst/>
              <a:ahLst/>
              <a:cxnLst/>
              <a:rect l="l" t="t" r="r" b="b"/>
              <a:pathLst>
                <a:path w="18481" h="13479" extrusionOk="0">
                  <a:moveTo>
                    <a:pt x="17998" y="0"/>
                  </a:moveTo>
                  <a:cubicBezTo>
                    <a:pt x="17883" y="0"/>
                    <a:pt x="17752" y="38"/>
                    <a:pt x="17613" y="118"/>
                  </a:cubicBezTo>
                  <a:lnTo>
                    <a:pt x="834" y="9825"/>
                  </a:lnTo>
                  <a:cubicBezTo>
                    <a:pt x="334" y="10125"/>
                    <a:pt x="34" y="10659"/>
                    <a:pt x="0" y="11226"/>
                  </a:cubicBezTo>
                  <a:lnTo>
                    <a:pt x="0" y="12894"/>
                  </a:lnTo>
                  <a:cubicBezTo>
                    <a:pt x="0" y="13268"/>
                    <a:pt x="181" y="13478"/>
                    <a:pt x="450" y="13478"/>
                  </a:cubicBezTo>
                  <a:cubicBezTo>
                    <a:pt x="564" y="13478"/>
                    <a:pt x="695" y="13440"/>
                    <a:pt x="834" y="13361"/>
                  </a:cubicBezTo>
                  <a:lnTo>
                    <a:pt x="17646" y="3687"/>
                  </a:lnTo>
                  <a:cubicBezTo>
                    <a:pt x="18113" y="3353"/>
                    <a:pt x="18413" y="2820"/>
                    <a:pt x="18480" y="2253"/>
                  </a:cubicBezTo>
                  <a:lnTo>
                    <a:pt x="18480" y="585"/>
                  </a:lnTo>
                  <a:cubicBezTo>
                    <a:pt x="18457" y="210"/>
                    <a:pt x="18269" y="0"/>
                    <a:pt x="179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809;p75">
              <a:extLst>
                <a:ext uri="{FF2B5EF4-FFF2-40B4-BE49-F238E27FC236}">
                  <a16:creationId xmlns:a16="http://schemas.microsoft.com/office/drawing/2014/main" id="{29A5BBBA-5A7C-8940-A692-E9843C0175C7}"/>
                </a:ext>
              </a:extLst>
            </p:cNvPr>
            <p:cNvSpPr/>
            <p:nvPr/>
          </p:nvSpPr>
          <p:spPr>
            <a:xfrm>
              <a:off x="4048900" y="2125700"/>
              <a:ext cx="462025" cy="336975"/>
            </a:xfrm>
            <a:custGeom>
              <a:avLst/>
              <a:gdLst/>
              <a:ahLst/>
              <a:cxnLst/>
              <a:rect l="l" t="t" r="r" b="b"/>
              <a:pathLst>
                <a:path w="18481" h="13479" extrusionOk="0">
                  <a:moveTo>
                    <a:pt x="17998" y="0"/>
                  </a:moveTo>
                  <a:cubicBezTo>
                    <a:pt x="17883" y="0"/>
                    <a:pt x="17752" y="38"/>
                    <a:pt x="17613" y="118"/>
                  </a:cubicBezTo>
                  <a:lnTo>
                    <a:pt x="834" y="9825"/>
                  </a:lnTo>
                  <a:cubicBezTo>
                    <a:pt x="334" y="10125"/>
                    <a:pt x="34" y="10659"/>
                    <a:pt x="0" y="11226"/>
                  </a:cubicBezTo>
                  <a:lnTo>
                    <a:pt x="0" y="12894"/>
                  </a:lnTo>
                  <a:cubicBezTo>
                    <a:pt x="0" y="13268"/>
                    <a:pt x="181" y="13478"/>
                    <a:pt x="450" y="13478"/>
                  </a:cubicBezTo>
                  <a:cubicBezTo>
                    <a:pt x="564" y="13478"/>
                    <a:pt x="695" y="13440"/>
                    <a:pt x="834" y="13361"/>
                  </a:cubicBezTo>
                  <a:lnTo>
                    <a:pt x="17646" y="3687"/>
                  </a:lnTo>
                  <a:cubicBezTo>
                    <a:pt x="18113" y="3353"/>
                    <a:pt x="18413" y="2820"/>
                    <a:pt x="18480" y="2253"/>
                  </a:cubicBezTo>
                  <a:lnTo>
                    <a:pt x="18480" y="585"/>
                  </a:lnTo>
                  <a:cubicBezTo>
                    <a:pt x="18457" y="210"/>
                    <a:pt x="18269" y="0"/>
                    <a:pt x="17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810;p75">
              <a:extLst>
                <a:ext uri="{FF2B5EF4-FFF2-40B4-BE49-F238E27FC236}">
                  <a16:creationId xmlns:a16="http://schemas.microsoft.com/office/drawing/2014/main" id="{BB325D40-56D0-924D-AFB2-DD259122FA17}"/>
                </a:ext>
              </a:extLst>
            </p:cNvPr>
            <p:cNvSpPr/>
            <p:nvPr/>
          </p:nvSpPr>
          <p:spPr>
            <a:xfrm>
              <a:off x="4923675" y="523800"/>
              <a:ext cx="635500" cy="1648325"/>
            </a:xfrm>
            <a:custGeom>
              <a:avLst/>
              <a:gdLst/>
              <a:ahLst/>
              <a:cxnLst/>
              <a:rect l="l" t="t" r="r" b="b"/>
              <a:pathLst>
                <a:path w="25420" h="65933" extrusionOk="0">
                  <a:moveTo>
                    <a:pt x="22385" y="0"/>
                  </a:moveTo>
                  <a:cubicBezTo>
                    <a:pt x="22088" y="0"/>
                    <a:pt x="21783" y="97"/>
                    <a:pt x="21516" y="281"/>
                  </a:cubicBezTo>
                  <a:lnTo>
                    <a:pt x="17580" y="2516"/>
                  </a:lnTo>
                  <a:cubicBezTo>
                    <a:pt x="17113" y="2850"/>
                    <a:pt x="16846" y="3417"/>
                    <a:pt x="16846" y="3984"/>
                  </a:cubicBezTo>
                  <a:lnTo>
                    <a:pt x="16846" y="6486"/>
                  </a:lnTo>
                  <a:cubicBezTo>
                    <a:pt x="16780" y="7320"/>
                    <a:pt x="16313" y="8087"/>
                    <a:pt x="15579" y="8521"/>
                  </a:cubicBezTo>
                  <a:lnTo>
                    <a:pt x="8173" y="12857"/>
                  </a:lnTo>
                  <a:lnTo>
                    <a:pt x="8173" y="11423"/>
                  </a:lnTo>
                  <a:cubicBezTo>
                    <a:pt x="8207" y="11156"/>
                    <a:pt x="8073" y="10922"/>
                    <a:pt x="7840" y="10789"/>
                  </a:cubicBezTo>
                  <a:lnTo>
                    <a:pt x="6005" y="9721"/>
                  </a:lnTo>
                  <a:cubicBezTo>
                    <a:pt x="5870" y="9661"/>
                    <a:pt x="5722" y="9628"/>
                    <a:pt x="5572" y="9628"/>
                  </a:cubicBezTo>
                  <a:cubicBezTo>
                    <a:pt x="5389" y="9628"/>
                    <a:pt x="5203" y="9678"/>
                    <a:pt x="5038" y="9788"/>
                  </a:cubicBezTo>
                  <a:lnTo>
                    <a:pt x="3837" y="10455"/>
                  </a:lnTo>
                  <a:lnTo>
                    <a:pt x="3537" y="10622"/>
                  </a:lnTo>
                  <a:lnTo>
                    <a:pt x="1602" y="11790"/>
                  </a:lnTo>
                  <a:cubicBezTo>
                    <a:pt x="1502" y="11856"/>
                    <a:pt x="1369" y="11923"/>
                    <a:pt x="1302" y="11990"/>
                  </a:cubicBezTo>
                  <a:lnTo>
                    <a:pt x="1135" y="12123"/>
                  </a:lnTo>
                  <a:cubicBezTo>
                    <a:pt x="468" y="12757"/>
                    <a:pt x="68" y="13591"/>
                    <a:pt x="34" y="14492"/>
                  </a:cubicBezTo>
                  <a:lnTo>
                    <a:pt x="34" y="63760"/>
                  </a:lnTo>
                  <a:cubicBezTo>
                    <a:pt x="1" y="64160"/>
                    <a:pt x="168" y="64527"/>
                    <a:pt x="501" y="64761"/>
                  </a:cubicBezTo>
                  <a:lnTo>
                    <a:pt x="2336" y="65828"/>
                  </a:lnTo>
                  <a:cubicBezTo>
                    <a:pt x="2489" y="65898"/>
                    <a:pt x="2653" y="65933"/>
                    <a:pt x="2815" y="65933"/>
                  </a:cubicBezTo>
                  <a:cubicBezTo>
                    <a:pt x="3041" y="65933"/>
                    <a:pt x="3262" y="65864"/>
                    <a:pt x="3437" y="65728"/>
                  </a:cubicBezTo>
                  <a:lnTo>
                    <a:pt x="23818" y="53953"/>
                  </a:lnTo>
                  <a:cubicBezTo>
                    <a:pt x="24719" y="53353"/>
                    <a:pt x="25319" y="52352"/>
                    <a:pt x="25386" y="51251"/>
                  </a:cubicBezTo>
                  <a:lnTo>
                    <a:pt x="25386" y="2483"/>
                  </a:lnTo>
                  <a:cubicBezTo>
                    <a:pt x="25419" y="1949"/>
                    <a:pt x="25186" y="1482"/>
                    <a:pt x="24785" y="1182"/>
                  </a:cubicBezTo>
                  <a:lnTo>
                    <a:pt x="22917" y="115"/>
                  </a:lnTo>
                  <a:cubicBezTo>
                    <a:pt x="22751" y="38"/>
                    <a:pt x="22569" y="0"/>
                    <a:pt x="223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811;p75">
              <a:extLst>
                <a:ext uri="{FF2B5EF4-FFF2-40B4-BE49-F238E27FC236}">
                  <a16:creationId xmlns:a16="http://schemas.microsoft.com/office/drawing/2014/main" id="{D59F0975-E6E4-C845-8FD6-C5F3EA36868A}"/>
                </a:ext>
              </a:extLst>
            </p:cNvPr>
            <p:cNvSpPr/>
            <p:nvPr/>
          </p:nvSpPr>
          <p:spPr>
            <a:xfrm>
              <a:off x="4937025" y="764500"/>
              <a:ext cx="182650" cy="106600"/>
            </a:xfrm>
            <a:custGeom>
              <a:avLst/>
              <a:gdLst/>
              <a:ahLst/>
              <a:cxnLst/>
              <a:rect l="l" t="t" r="r" b="b"/>
              <a:pathLst>
                <a:path w="7306" h="4264" extrusionOk="0">
                  <a:moveTo>
                    <a:pt x="5058" y="0"/>
                  </a:moveTo>
                  <a:cubicBezTo>
                    <a:pt x="4878" y="0"/>
                    <a:pt x="4703" y="50"/>
                    <a:pt x="4537" y="160"/>
                  </a:cubicBezTo>
                  <a:lnTo>
                    <a:pt x="3336" y="827"/>
                  </a:lnTo>
                  <a:lnTo>
                    <a:pt x="3036" y="994"/>
                  </a:lnTo>
                  <a:lnTo>
                    <a:pt x="1068" y="2162"/>
                  </a:lnTo>
                  <a:cubicBezTo>
                    <a:pt x="935" y="2228"/>
                    <a:pt x="835" y="2295"/>
                    <a:pt x="735" y="2362"/>
                  </a:cubicBezTo>
                  <a:cubicBezTo>
                    <a:pt x="668" y="2428"/>
                    <a:pt x="634" y="2462"/>
                    <a:pt x="601" y="2495"/>
                  </a:cubicBezTo>
                  <a:cubicBezTo>
                    <a:pt x="368" y="2729"/>
                    <a:pt x="167" y="2962"/>
                    <a:pt x="1" y="3229"/>
                  </a:cubicBezTo>
                  <a:lnTo>
                    <a:pt x="1869" y="4263"/>
                  </a:lnTo>
                  <a:cubicBezTo>
                    <a:pt x="2002" y="4030"/>
                    <a:pt x="2202" y="3763"/>
                    <a:pt x="2436" y="3563"/>
                  </a:cubicBezTo>
                  <a:lnTo>
                    <a:pt x="2569" y="3429"/>
                  </a:lnTo>
                  <a:cubicBezTo>
                    <a:pt x="2669" y="3362"/>
                    <a:pt x="2769" y="3262"/>
                    <a:pt x="2903" y="3229"/>
                  </a:cubicBezTo>
                  <a:lnTo>
                    <a:pt x="4871" y="2062"/>
                  </a:lnTo>
                  <a:lnTo>
                    <a:pt x="5171" y="1895"/>
                  </a:lnTo>
                  <a:lnTo>
                    <a:pt x="6372" y="1228"/>
                  </a:lnTo>
                  <a:cubicBezTo>
                    <a:pt x="6539" y="1123"/>
                    <a:pt x="6732" y="1071"/>
                    <a:pt x="6934" y="1071"/>
                  </a:cubicBezTo>
                  <a:cubicBezTo>
                    <a:pt x="7056" y="1071"/>
                    <a:pt x="7181" y="1090"/>
                    <a:pt x="7306" y="1128"/>
                  </a:cubicBezTo>
                  <a:lnTo>
                    <a:pt x="5505" y="93"/>
                  </a:lnTo>
                  <a:cubicBezTo>
                    <a:pt x="5355" y="33"/>
                    <a:pt x="5205" y="0"/>
                    <a:pt x="505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812;p75">
              <a:extLst>
                <a:ext uri="{FF2B5EF4-FFF2-40B4-BE49-F238E27FC236}">
                  <a16:creationId xmlns:a16="http://schemas.microsoft.com/office/drawing/2014/main" id="{F4268F2A-D14E-E848-A3F4-0DFDBAA50AC9}"/>
                </a:ext>
              </a:extLst>
            </p:cNvPr>
            <p:cNvSpPr/>
            <p:nvPr/>
          </p:nvSpPr>
          <p:spPr>
            <a:xfrm>
              <a:off x="5349825" y="523500"/>
              <a:ext cx="193500" cy="104925"/>
            </a:xfrm>
            <a:custGeom>
              <a:avLst/>
              <a:gdLst/>
              <a:ahLst/>
              <a:cxnLst/>
              <a:rect l="l" t="t" r="r" b="b"/>
              <a:pathLst>
                <a:path w="7740" h="4197" extrusionOk="0">
                  <a:moveTo>
                    <a:pt x="5292" y="0"/>
                  </a:moveTo>
                  <a:cubicBezTo>
                    <a:pt x="5011" y="0"/>
                    <a:pt x="4724" y="85"/>
                    <a:pt x="4470" y="260"/>
                  </a:cubicBezTo>
                  <a:lnTo>
                    <a:pt x="568" y="2562"/>
                  </a:lnTo>
                  <a:cubicBezTo>
                    <a:pt x="301" y="2728"/>
                    <a:pt x="134" y="2929"/>
                    <a:pt x="0" y="3195"/>
                  </a:cubicBezTo>
                  <a:lnTo>
                    <a:pt x="1835" y="4196"/>
                  </a:lnTo>
                  <a:cubicBezTo>
                    <a:pt x="1969" y="3963"/>
                    <a:pt x="2169" y="3729"/>
                    <a:pt x="2402" y="3596"/>
                  </a:cubicBezTo>
                  <a:lnTo>
                    <a:pt x="6338" y="1327"/>
                  </a:lnTo>
                  <a:cubicBezTo>
                    <a:pt x="6572" y="1152"/>
                    <a:pt x="6851" y="1068"/>
                    <a:pt x="7136" y="1068"/>
                  </a:cubicBezTo>
                  <a:cubicBezTo>
                    <a:pt x="7339" y="1068"/>
                    <a:pt x="7545" y="1111"/>
                    <a:pt x="7739" y="1194"/>
                  </a:cubicBezTo>
                  <a:cubicBezTo>
                    <a:pt x="7406" y="1027"/>
                    <a:pt x="6205" y="327"/>
                    <a:pt x="5871" y="127"/>
                  </a:cubicBezTo>
                  <a:cubicBezTo>
                    <a:pt x="5691" y="43"/>
                    <a:pt x="5493" y="0"/>
                    <a:pt x="529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813;p75">
              <a:extLst>
                <a:ext uri="{FF2B5EF4-FFF2-40B4-BE49-F238E27FC236}">
                  <a16:creationId xmlns:a16="http://schemas.microsoft.com/office/drawing/2014/main" id="{B8499B73-6FAA-D94A-93DB-506EA1AE41A4}"/>
                </a:ext>
              </a:extLst>
            </p:cNvPr>
            <p:cNvSpPr/>
            <p:nvPr/>
          </p:nvSpPr>
          <p:spPr>
            <a:xfrm>
              <a:off x="5329800" y="602550"/>
              <a:ext cx="66750" cy="147625"/>
            </a:xfrm>
            <a:custGeom>
              <a:avLst/>
              <a:gdLst/>
              <a:ahLst/>
              <a:cxnLst/>
              <a:rect l="l" t="t" r="r" b="b"/>
              <a:pathLst>
                <a:path w="2670" h="5905" extrusionOk="0">
                  <a:moveTo>
                    <a:pt x="801" y="0"/>
                  </a:moveTo>
                  <a:cubicBezTo>
                    <a:pt x="668" y="267"/>
                    <a:pt x="601" y="534"/>
                    <a:pt x="601" y="834"/>
                  </a:cubicBezTo>
                  <a:lnTo>
                    <a:pt x="601" y="3336"/>
                  </a:lnTo>
                  <a:cubicBezTo>
                    <a:pt x="568" y="3870"/>
                    <a:pt x="334" y="4403"/>
                    <a:pt x="1" y="4837"/>
                  </a:cubicBezTo>
                  <a:lnTo>
                    <a:pt x="1836" y="5904"/>
                  </a:lnTo>
                  <a:cubicBezTo>
                    <a:pt x="2202" y="5471"/>
                    <a:pt x="2403" y="4937"/>
                    <a:pt x="2436" y="4403"/>
                  </a:cubicBezTo>
                  <a:lnTo>
                    <a:pt x="2436" y="1901"/>
                  </a:lnTo>
                  <a:cubicBezTo>
                    <a:pt x="2436" y="1601"/>
                    <a:pt x="2503" y="1301"/>
                    <a:pt x="2669" y="1068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814;p75">
              <a:extLst>
                <a:ext uri="{FF2B5EF4-FFF2-40B4-BE49-F238E27FC236}">
                  <a16:creationId xmlns:a16="http://schemas.microsoft.com/office/drawing/2014/main" id="{1AB87688-2FBE-244C-83D6-CCA228E56B6D}"/>
                </a:ext>
              </a:extLst>
            </p:cNvPr>
            <p:cNvSpPr/>
            <p:nvPr/>
          </p:nvSpPr>
          <p:spPr>
            <a:xfrm>
              <a:off x="4970375" y="550325"/>
              <a:ext cx="587725" cy="1622075"/>
            </a:xfrm>
            <a:custGeom>
              <a:avLst/>
              <a:gdLst/>
              <a:ahLst/>
              <a:cxnLst/>
              <a:rect l="l" t="t" r="r" b="b"/>
              <a:pathLst>
                <a:path w="23509" h="64883" extrusionOk="0">
                  <a:moveTo>
                    <a:pt x="22381" y="1"/>
                  </a:moveTo>
                  <a:cubicBezTo>
                    <a:pt x="22117" y="1"/>
                    <a:pt x="21822" y="82"/>
                    <a:pt x="21516" y="254"/>
                  </a:cubicBezTo>
                  <a:lnTo>
                    <a:pt x="17580" y="2523"/>
                  </a:lnTo>
                  <a:cubicBezTo>
                    <a:pt x="17113" y="2856"/>
                    <a:pt x="16813" y="3390"/>
                    <a:pt x="16846" y="3990"/>
                  </a:cubicBezTo>
                  <a:lnTo>
                    <a:pt x="16846" y="6492"/>
                  </a:lnTo>
                  <a:cubicBezTo>
                    <a:pt x="16780" y="7326"/>
                    <a:pt x="16313" y="8093"/>
                    <a:pt x="15579" y="8527"/>
                  </a:cubicBezTo>
                  <a:lnTo>
                    <a:pt x="7573" y="13230"/>
                  </a:lnTo>
                  <a:cubicBezTo>
                    <a:pt x="7362" y="13341"/>
                    <a:pt x="7166" y="13394"/>
                    <a:pt x="6995" y="13394"/>
                  </a:cubicBezTo>
                  <a:cubicBezTo>
                    <a:pt x="6599" y="13394"/>
                    <a:pt x="6339" y="13109"/>
                    <a:pt x="6339" y="12597"/>
                  </a:cubicBezTo>
                  <a:lnTo>
                    <a:pt x="6339" y="10362"/>
                  </a:lnTo>
                  <a:cubicBezTo>
                    <a:pt x="6339" y="9867"/>
                    <a:pt x="6036" y="9630"/>
                    <a:pt x="5645" y="9630"/>
                  </a:cubicBezTo>
                  <a:cubicBezTo>
                    <a:pt x="5455" y="9630"/>
                    <a:pt x="5245" y="9686"/>
                    <a:pt x="5038" y="9795"/>
                  </a:cubicBezTo>
                  <a:lnTo>
                    <a:pt x="3837" y="10462"/>
                  </a:lnTo>
                  <a:lnTo>
                    <a:pt x="3537" y="10629"/>
                  </a:lnTo>
                  <a:lnTo>
                    <a:pt x="1569" y="11796"/>
                  </a:lnTo>
                  <a:cubicBezTo>
                    <a:pt x="1435" y="11829"/>
                    <a:pt x="1335" y="11929"/>
                    <a:pt x="1235" y="11996"/>
                  </a:cubicBezTo>
                  <a:cubicBezTo>
                    <a:pt x="1202" y="12030"/>
                    <a:pt x="1135" y="12096"/>
                    <a:pt x="1102" y="12130"/>
                  </a:cubicBezTo>
                  <a:cubicBezTo>
                    <a:pt x="435" y="12763"/>
                    <a:pt x="34" y="13597"/>
                    <a:pt x="1" y="14498"/>
                  </a:cubicBezTo>
                  <a:lnTo>
                    <a:pt x="1" y="63767"/>
                  </a:lnTo>
                  <a:cubicBezTo>
                    <a:pt x="1" y="64475"/>
                    <a:pt x="352" y="64883"/>
                    <a:pt x="865" y="64883"/>
                  </a:cubicBezTo>
                  <a:cubicBezTo>
                    <a:pt x="1077" y="64883"/>
                    <a:pt x="1316" y="64813"/>
                    <a:pt x="1569" y="64667"/>
                  </a:cubicBezTo>
                  <a:lnTo>
                    <a:pt x="21917" y="52892"/>
                  </a:lnTo>
                  <a:cubicBezTo>
                    <a:pt x="22851" y="52292"/>
                    <a:pt x="23418" y="51291"/>
                    <a:pt x="23484" y="50190"/>
                  </a:cubicBezTo>
                  <a:lnTo>
                    <a:pt x="23484" y="1389"/>
                  </a:lnTo>
                  <a:cubicBezTo>
                    <a:pt x="23508" y="508"/>
                    <a:pt x="23039" y="1"/>
                    <a:pt x="223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815;p75">
              <a:extLst>
                <a:ext uri="{FF2B5EF4-FFF2-40B4-BE49-F238E27FC236}">
                  <a16:creationId xmlns:a16="http://schemas.microsoft.com/office/drawing/2014/main" id="{9D655B8C-D1F2-2446-93AE-6F496CC652CD}"/>
                </a:ext>
              </a:extLst>
            </p:cNvPr>
            <p:cNvSpPr/>
            <p:nvPr/>
          </p:nvSpPr>
          <p:spPr>
            <a:xfrm>
              <a:off x="4970375" y="550000"/>
              <a:ext cx="587125" cy="1622025"/>
            </a:xfrm>
            <a:custGeom>
              <a:avLst/>
              <a:gdLst/>
              <a:ahLst/>
              <a:cxnLst/>
              <a:rect l="l" t="t" r="r" b="b"/>
              <a:pathLst>
                <a:path w="23485" h="64881" extrusionOk="0">
                  <a:moveTo>
                    <a:pt x="22384" y="401"/>
                  </a:moveTo>
                  <a:cubicBezTo>
                    <a:pt x="23051" y="401"/>
                    <a:pt x="23117" y="1168"/>
                    <a:pt x="23117" y="1435"/>
                  </a:cubicBezTo>
                  <a:lnTo>
                    <a:pt x="23117" y="50203"/>
                  </a:lnTo>
                  <a:cubicBezTo>
                    <a:pt x="23051" y="51171"/>
                    <a:pt x="22550" y="52071"/>
                    <a:pt x="21716" y="52605"/>
                  </a:cubicBezTo>
                  <a:lnTo>
                    <a:pt x="1369" y="64347"/>
                  </a:lnTo>
                  <a:cubicBezTo>
                    <a:pt x="1202" y="64447"/>
                    <a:pt x="1035" y="64513"/>
                    <a:pt x="868" y="64513"/>
                  </a:cubicBezTo>
                  <a:cubicBezTo>
                    <a:pt x="435" y="64513"/>
                    <a:pt x="368" y="64013"/>
                    <a:pt x="368" y="63780"/>
                  </a:cubicBezTo>
                  <a:lnTo>
                    <a:pt x="368" y="14511"/>
                  </a:lnTo>
                  <a:cubicBezTo>
                    <a:pt x="401" y="13710"/>
                    <a:pt x="768" y="12977"/>
                    <a:pt x="1335" y="12443"/>
                  </a:cubicBezTo>
                  <a:lnTo>
                    <a:pt x="1402" y="12376"/>
                  </a:lnTo>
                  <a:lnTo>
                    <a:pt x="1469" y="12309"/>
                  </a:lnTo>
                  <a:cubicBezTo>
                    <a:pt x="1569" y="12243"/>
                    <a:pt x="1669" y="12176"/>
                    <a:pt x="1736" y="12109"/>
                  </a:cubicBezTo>
                  <a:lnTo>
                    <a:pt x="3737" y="10975"/>
                  </a:lnTo>
                  <a:lnTo>
                    <a:pt x="4004" y="10808"/>
                  </a:lnTo>
                  <a:lnTo>
                    <a:pt x="5238" y="10141"/>
                  </a:lnTo>
                  <a:cubicBezTo>
                    <a:pt x="5338" y="10041"/>
                    <a:pt x="5505" y="10008"/>
                    <a:pt x="5638" y="10008"/>
                  </a:cubicBezTo>
                  <a:cubicBezTo>
                    <a:pt x="5872" y="10008"/>
                    <a:pt x="5972" y="10141"/>
                    <a:pt x="5972" y="10375"/>
                  </a:cubicBezTo>
                  <a:lnTo>
                    <a:pt x="5972" y="12610"/>
                  </a:lnTo>
                  <a:cubicBezTo>
                    <a:pt x="5872" y="13243"/>
                    <a:pt x="6339" y="13777"/>
                    <a:pt x="6973" y="13810"/>
                  </a:cubicBezTo>
                  <a:cubicBezTo>
                    <a:pt x="7239" y="13777"/>
                    <a:pt x="7506" y="13710"/>
                    <a:pt x="7740" y="13577"/>
                  </a:cubicBezTo>
                  <a:lnTo>
                    <a:pt x="15779" y="8874"/>
                  </a:lnTo>
                  <a:cubicBezTo>
                    <a:pt x="16613" y="8340"/>
                    <a:pt x="17113" y="7473"/>
                    <a:pt x="17180" y="6505"/>
                  </a:cubicBezTo>
                  <a:lnTo>
                    <a:pt x="17180" y="4003"/>
                  </a:lnTo>
                  <a:cubicBezTo>
                    <a:pt x="17180" y="3570"/>
                    <a:pt x="17413" y="3136"/>
                    <a:pt x="17747" y="2903"/>
                  </a:cubicBezTo>
                  <a:lnTo>
                    <a:pt x="21683" y="634"/>
                  </a:lnTo>
                  <a:cubicBezTo>
                    <a:pt x="21883" y="501"/>
                    <a:pt x="22150" y="401"/>
                    <a:pt x="22384" y="401"/>
                  </a:cubicBezTo>
                  <a:close/>
                  <a:moveTo>
                    <a:pt x="22384" y="1"/>
                  </a:moveTo>
                  <a:lnTo>
                    <a:pt x="22384" y="34"/>
                  </a:lnTo>
                  <a:cubicBezTo>
                    <a:pt x="22083" y="34"/>
                    <a:pt x="21783" y="134"/>
                    <a:pt x="21516" y="301"/>
                  </a:cubicBezTo>
                  <a:lnTo>
                    <a:pt x="17580" y="2536"/>
                  </a:lnTo>
                  <a:cubicBezTo>
                    <a:pt x="17113" y="2869"/>
                    <a:pt x="16813" y="3403"/>
                    <a:pt x="16846" y="4003"/>
                  </a:cubicBezTo>
                  <a:lnTo>
                    <a:pt x="16846" y="6505"/>
                  </a:lnTo>
                  <a:cubicBezTo>
                    <a:pt x="16780" y="7339"/>
                    <a:pt x="16313" y="8106"/>
                    <a:pt x="15579" y="8540"/>
                  </a:cubicBezTo>
                  <a:lnTo>
                    <a:pt x="7573" y="13243"/>
                  </a:lnTo>
                  <a:cubicBezTo>
                    <a:pt x="7373" y="13343"/>
                    <a:pt x="7173" y="13410"/>
                    <a:pt x="6973" y="13410"/>
                  </a:cubicBezTo>
                  <a:cubicBezTo>
                    <a:pt x="6606" y="13410"/>
                    <a:pt x="6339" y="13110"/>
                    <a:pt x="6339" y="12610"/>
                  </a:cubicBezTo>
                  <a:lnTo>
                    <a:pt x="6339" y="10375"/>
                  </a:lnTo>
                  <a:cubicBezTo>
                    <a:pt x="6371" y="9991"/>
                    <a:pt x="6066" y="9639"/>
                    <a:pt x="5689" y="9639"/>
                  </a:cubicBezTo>
                  <a:cubicBezTo>
                    <a:pt x="5672" y="9639"/>
                    <a:pt x="5655" y="9639"/>
                    <a:pt x="5638" y="9641"/>
                  </a:cubicBezTo>
                  <a:cubicBezTo>
                    <a:pt x="5438" y="9641"/>
                    <a:pt x="5238" y="9674"/>
                    <a:pt x="5038" y="9808"/>
                  </a:cubicBezTo>
                  <a:lnTo>
                    <a:pt x="3837" y="10475"/>
                  </a:lnTo>
                  <a:lnTo>
                    <a:pt x="3537" y="10642"/>
                  </a:lnTo>
                  <a:lnTo>
                    <a:pt x="1569" y="11776"/>
                  </a:lnTo>
                  <a:cubicBezTo>
                    <a:pt x="1435" y="11842"/>
                    <a:pt x="1335" y="11909"/>
                    <a:pt x="1235" y="12009"/>
                  </a:cubicBezTo>
                  <a:cubicBezTo>
                    <a:pt x="1202" y="12043"/>
                    <a:pt x="1135" y="12076"/>
                    <a:pt x="1102" y="12143"/>
                  </a:cubicBezTo>
                  <a:cubicBezTo>
                    <a:pt x="435" y="12743"/>
                    <a:pt x="34" y="13610"/>
                    <a:pt x="1" y="14511"/>
                  </a:cubicBezTo>
                  <a:lnTo>
                    <a:pt x="1" y="63780"/>
                  </a:lnTo>
                  <a:cubicBezTo>
                    <a:pt x="1" y="64480"/>
                    <a:pt x="335" y="64880"/>
                    <a:pt x="868" y="64880"/>
                  </a:cubicBezTo>
                  <a:cubicBezTo>
                    <a:pt x="1102" y="64880"/>
                    <a:pt x="1335" y="64814"/>
                    <a:pt x="1569" y="64680"/>
                  </a:cubicBezTo>
                  <a:lnTo>
                    <a:pt x="21917" y="52905"/>
                  </a:lnTo>
                  <a:cubicBezTo>
                    <a:pt x="22851" y="52305"/>
                    <a:pt x="23418" y="51304"/>
                    <a:pt x="23484" y="50203"/>
                  </a:cubicBezTo>
                  <a:lnTo>
                    <a:pt x="23484" y="1402"/>
                  </a:lnTo>
                  <a:cubicBezTo>
                    <a:pt x="23484" y="534"/>
                    <a:pt x="23051" y="1"/>
                    <a:pt x="223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816;p75">
              <a:extLst>
                <a:ext uri="{FF2B5EF4-FFF2-40B4-BE49-F238E27FC236}">
                  <a16:creationId xmlns:a16="http://schemas.microsoft.com/office/drawing/2014/main" id="{B3F53282-E652-4241-9533-074A023DBE81}"/>
                </a:ext>
              </a:extLst>
            </p:cNvPr>
            <p:cNvSpPr/>
            <p:nvPr/>
          </p:nvSpPr>
          <p:spPr>
            <a:xfrm>
              <a:off x="5039600" y="774325"/>
              <a:ext cx="461200" cy="799775"/>
            </a:xfrm>
            <a:custGeom>
              <a:avLst/>
              <a:gdLst/>
              <a:ahLst/>
              <a:cxnLst/>
              <a:rect l="l" t="t" r="r" b="b"/>
              <a:pathLst>
                <a:path w="18448" h="31991" extrusionOk="0">
                  <a:moveTo>
                    <a:pt x="18447" y="1"/>
                  </a:moveTo>
                  <a:lnTo>
                    <a:pt x="1" y="10642"/>
                  </a:lnTo>
                  <a:lnTo>
                    <a:pt x="1" y="31990"/>
                  </a:lnTo>
                  <a:lnTo>
                    <a:pt x="18447" y="21349"/>
                  </a:lnTo>
                  <a:lnTo>
                    <a:pt x="1844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817;p75">
              <a:extLst>
                <a:ext uri="{FF2B5EF4-FFF2-40B4-BE49-F238E27FC236}">
                  <a16:creationId xmlns:a16="http://schemas.microsoft.com/office/drawing/2014/main" id="{0A8B62CD-A78A-8440-B219-686849CD799C}"/>
                </a:ext>
              </a:extLst>
            </p:cNvPr>
            <p:cNvSpPr/>
            <p:nvPr/>
          </p:nvSpPr>
          <p:spPr>
            <a:xfrm>
              <a:off x="5039600" y="1125425"/>
              <a:ext cx="461200" cy="448675"/>
            </a:xfrm>
            <a:custGeom>
              <a:avLst/>
              <a:gdLst/>
              <a:ahLst/>
              <a:cxnLst/>
              <a:rect l="l" t="t" r="r" b="b"/>
              <a:pathLst>
                <a:path w="18448" h="17947" extrusionOk="0">
                  <a:moveTo>
                    <a:pt x="6338" y="0"/>
                  </a:moveTo>
                  <a:lnTo>
                    <a:pt x="1" y="10841"/>
                  </a:lnTo>
                  <a:lnTo>
                    <a:pt x="1" y="17946"/>
                  </a:lnTo>
                  <a:lnTo>
                    <a:pt x="18447" y="7305"/>
                  </a:lnTo>
                  <a:lnTo>
                    <a:pt x="18447" y="3102"/>
                  </a:lnTo>
                  <a:lnTo>
                    <a:pt x="14644" y="0"/>
                  </a:lnTo>
                  <a:lnTo>
                    <a:pt x="12276" y="3736"/>
                  </a:lnTo>
                  <a:lnTo>
                    <a:pt x="13810" y="640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818;p75">
              <a:extLst>
                <a:ext uri="{FF2B5EF4-FFF2-40B4-BE49-F238E27FC236}">
                  <a16:creationId xmlns:a16="http://schemas.microsoft.com/office/drawing/2014/main" id="{03FA3D5E-87D8-8D4C-AF09-E46748235EC7}"/>
                </a:ext>
              </a:extLst>
            </p:cNvPr>
            <p:cNvSpPr/>
            <p:nvPr/>
          </p:nvSpPr>
          <p:spPr>
            <a:xfrm>
              <a:off x="5310625" y="948725"/>
              <a:ext cx="75075" cy="97375"/>
            </a:xfrm>
            <a:custGeom>
              <a:avLst/>
              <a:gdLst/>
              <a:ahLst/>
              <a:cxnLst/>
              <a:rect l="l" t="t" r="r" b="b"/>
              <a:pathLst>
                <a:path w="3003" h="3895" extrusionOk="0">
                  <a:moveTo>
                    <a:pt x="2162" y="1"/>
                  </a:moveTo>
                  <a:cubicBezTo>
                    <a:pt x="1963" y="1"/>
                    <a:pt x="1739" y="63"/>
                    <a:pt x="1502" y="196"/>
                  </a:cubicBezTo>
                  <a:cubicBezTo>
                    <a:pt x="601" y="797"/>
                    <a:pt x="67" y="1764"/>
                    <a:pt x="1" y="2832"/>
                  </a:cubicBezTo>
                  <a:cubicBezTo>
                    <a:pt x="1" y="3500"/>
                    <a:pt x="342" y="3895"/>
                    <a:pt x="841" y="3895"/>
                  </a:cubicBezTo>
                  <a:cubicBezTo>
                    <a:pt x="1040" y="3895"/>
                    <a:pt x="1264" y="3832"/>
                    <a:pt x="1502" y="3699"/>
                  </a:cubicBezTo>
                  <a:cubicBezTo>
                    <a:pt x="2402" y="3099"/>
                    <a:pt x="2936" y="2131"/>
                    <a:pt x="3003" y="1064"/>
                  </a:cubicBezTo>
                  <a:cubicBezTo>
                    <a:pt x="3003" y="396"/>
                    <a:pt x="2662" y="1"/>
                    <a:pt x="21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5819;p75">
              <a:extLst>
                <a:ext uri="{FF2B5EF4-FFF2-40B4-BE49-F238E27FC236}">
                  <a16:creationId xmlns:a16="http://schemas.microsoft.com/office/drawing/2014/main" id="{E83263D7-6807-274A-89B5-E5CA7DA3D9C9}"/>
                </a:ext>
              </a:extLst>
            </p:cNvPr>
            <p:cNvSpPr/>
            <p:nvPr/>
          </p:nvSpPr>
          <p:spPr>
            <a:xfrm>
              <a:off x="5031450" y="1938975"/>
              <a:ext cx="92400" cy="118800"/>
            </a:xfrm>
            <a:custGeom>
              <a:avLst/>
              <a:gdLst/>
              <a:ahLst/>
              <a:cxnLst/>
              <a:rect l="l" t="t" r="r" b="b"/>
              <a:pathLst>
                <a:path w="3696" h="4752" extrusionOk="0">
                  <a:moveTo>
                    <a:pt x="1894" y="215"/>
                  </a:moveTo>
                  <a:lnTo>
                    <a:pt x="3395" y="1049"/>
                  </a:lnTo>
                  <a:lnTo>
                    <a:pt x="2962" y="1282"/>
                  </a:lnTo>
                  <a:cubicBezTo>
                    <a:pt x="2928" y="1316"/>
                    <a:pt x="2895" y="1349"/>
                    <a:pt x="2928" y="1382"/>
                  </a:cubicBezTo>
                  <a:lnTo>
                    <a:pt x="2928" y="3250"/>
                  </a:lnTo>
                  <a:lnTo>
                    <a:pt x="794" y="4485"/>
                  </a:lnTo>
                  <a:lnTo>
                    <a:pt x="794" y="2717"/>
                  </a:lnTo>
                  <a:cubicBezTo>
                    <a:pt x="794" y="2683"/>
                    <a:pt x="794" y="2650"/>
                    <a:pt x="760" y="2617"/>
                  </a:cubicBezTo>
                  <a:lnTo>
                    <a:pt x="660" y="2617"/>
                  </a:lnTo>
                  <a:lnTo>
                    <a:pt x="360" y="2783"/>
                  </a:lnTo>
                  <a:lnTo>
                    <a:pt x="1894" y="215"/>
                  </a:lnTo>
                  <a:close/>
                  <a:moveTo>
                    <a:pt x="1858" y="1"/>
                  </a:moveTo>
                  <a:cubicBezTo>
                    <a:pt x="1825" y="1"/>
                    <a:pt x="1785" y="24"/>
                    <a:pt x="1761" y="48"/>
                  </a:cubicBezTo>
                  <a:lnTo>
                    <a:pt x="26" y="3017"/>
                  </a:lnTo>
                  <a:cubicBezTo>
                    <a:pt x="1" y="3094"/>
                    <a:pt x="35" y="3172"/>
                    <a:pt x="98" y="3172"/>
                  </a:cubicBezTo>
                  <a:cubicBezTo>
                    <a:pt x="116" y="3172"/>
                    <a:pt x="137" y="3165"/>
                    <a:pt x="160" y="3150"/>
                  </a:cubicBezTo>
                  <a:lnTo>
                    <a:pt x="627" y="2883"/>
                  </a:lnTo>
                  <a:lnTo>
                    <a:pt x="627" y="4651"/>
                  </a:lnTo>
                  <a:cubicBezTo>
                    <a:pt x="593" y="4685"/>
                    <a:pt x="627" y="4718"/>
                    <a:pt x="660" y="4751"/>
                  </a:cubicBezTo>
                  <a:lnTo>
                    <a:pt x="760" y="4751"/>
                  </a:lnTo>
                  <a:lnTo>
                    <a:pt x="3062" y="3417"/>
                  </a:lnTo>
                  <a:cubicBezTo>
                    <a:pt x="3095" y="3417"/>
                    <a:pt x="3095" y="3384"/>
                    <a:pt x="3095" y="3350"/>
                  </a:cubicBezTo>
                  <a:lnTo>
                    <a:pt x="3095" y="1449"/>
                  </a:lnTo>
                  <a:lnTo>
                    <a:pt x="3629" y="1149"/>
                  </a:lnTo>
                  <a:cubicBezTo>
                    <a:pt x="3662" y="1116"/>
                    <a:pt x="3696" y="1082"/>
                    <a:pt x="3696" y="1049"/>
                  </a:cubicBezTo>
                  <a:cubicBezTo>
                    <a:pt x="3696" y="1015"/>
                    <a:pt x="3662" y="982"/>
                    <a:pt x="3629" y="982"/>
                  </a:cubicBezTo>
                  <a:lnTo>
                    <a:pt x="1894" y="15"/>
                  </a:lnTo>
                  <a:cubicBezTo>
                    <a:pt x="1885" y="5"/>
                    <a:pt x="1872" y="1"/>
                    <a:pt x="185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5820;p75">
              <a:extLst>
                <a:ext uri="{FF2B5EF4-FFF2-40B4-BE49-F238E27FC236}">
                  <a16:creationId xmlns:a16="http://schemas.microsoft.com/office/drawing/2014/main" id="{1CE995BC-8774-D340-AF50-3338A5F21104}"/>
                </a:ext>
              </a:extLst>
            </p:cNvPr>
            <p:cNvSpPr/>
            <p:nvPr/>
          </p:nvSpPr>
          <p:spPr>
            <a:xfrm>
              <a:off x="5223075" y="1822725"/>
              <a:ext cx="82575" cy="110800"/>
            </a:xfrm>
            <a:custGeom>
              <a:avLst/>
              <a:gdLst/>
              <a:ahLst/>
              <a:cxnLst/>
              <a:rect l="l" t="t" r="r" b="b"/>
              <a:pathLst>
                <a:path w="3303" h="4432" extrusionOk="0">
                  <a:moveTo>
                    <a:pt x="2626" y="192"/>
                  </a:moveTo>
                  <a:cubicBezTo>
                    <a:pt x="2694" y="192"/>
                    <a:pt x="2761" y="220"/>
                    <a:pt x="2802" y="262"/>
                  </a:cubicBezTo>
                  <a:cubicBezTo>
                    <a:pt x="3002" y="462"/>
                    <a:pt x="3102" y="762"/>
                    <a:pt x="3036" y="1062"/>
                  </a:cubicBezTo>
                  <a:cubicBezTo>
                    <a:pt x="2869" y="2063"/>
                    <a:pt x="2502" y="2963"/>
                    <a:pt x="1902" y="3764"/>
                  </a:cubicBezTo>
                  <a:lnTo>
                    <a:pt x="1601" y="4231"/>
                  </a:lnTo>
                  <a:lnTo>
                    <a:pt x="1301" y="4164"/>
                  </a:lnTo>
                  <a:cubicBezTo>
                    <a:pt x="667" y="4031"/>
                    <a:pt x="200" y="3464"/>
                    <a:pt x="234" y="2797"/>
                  </a:cubicBezTo>
                  <a:cubicBezTo>
                    <a:pt x="167" y="2196"/>
                    <a:pt x="400" y="1596"/>
                    <a:pt x="834" y="1196"/>
                  </a:cubicBezTo>
                  <a:cubicBezTo>
                    <a:pt x="934" y="1095"/>
                    <a:pt x="1034" y="1062"/>
                    <a:pt x="1168" y="1062"/>
                  </a:cubicBezTo>
                  <a:lnTo>
                    <a:pt x="1234" y="1062"/>
                  </a:lnTo>
                  <a:cubicBezTo>
                    <a:pt x="1401" y="1162"/>
                    <a:pt x="1535" y="1362"/>
                    <a:pt x="1535" y="1562"/>
                  </a:cubicBezTo>
                  <a:cubicBezTo>
                    <a:pt x="1535" y="1596"/>
                    <a:pt x="1568" y="1629"/>
                    <a:pt x="1635" y="1629"/>
                  </a:cubicBezTo>
                  <a:cubicBezTo>
                    <a:pt x="1668" y="1629"/>
                    <a:pt x="1701" y="1596"/>
                    <a:pt x="1701" y="1562"/>
                  </a:cubicBezTo>
                  <a:cubicBezTo>
                    <a:pt x="1735" y="1529"/>
                    <a:pt x="1735" y="1529"/>
                    <a:pt x="1735" y="1496"/>
                  </a:cubicBezTo>
                  <a:cubicBezTo>
                    <a:pt x="1735" y="1496"/>
                    <a:pt x="1735" y="1496"/>
                    <a:pt x="1735" y="1462"/>
                  </a:cubicBezTo>
                  <a:cubicBezTo>
                    <a:pt x="1835" y="895"/>
                    <a:pt x="2168" y="362"/>
                    <a:pt x="2502" y="228"/>
                  </a:cubicBezTo>
                  <a:cubicBezTo>
                    <a:pt x="2540" y="203"/>
                    <a:pt x="2583" y="192"/>
                    <a:pt x="2626" y="192"/>
                  </a:cubicBezTo>
                  <a:close/>
                  <a:moveTo>
                    <a:pt x="2662" y="1"/>
                  </a:moveTo>
                  <a:cubicBezTo>
                    <a:pt x="2592" y="1"/>
                    <a:pt x="2525" y="20"/>
                    <a:pt x="2469" y="61"/>
                  </a:cubicBezTo>
                  <a:cubicBezTo>
                    <a:pt x="2035" y="295"/>
                    <a:pt x="1701" y="695"/>
                    <a:pt x="1635" y="1162"/>
                  </a:cubicBezTo>
                  <a:cubicBezTo>
                    <a:pt x="1568" y="1062"/>
                    <a:pt x="1468" y="962"/>
                    <a:pt x="1334" y="895"/>
                  </a:cubicBezTo>
                  <a:cubicBezTo>
                    <a:pt x="1281" y="877"/>
                    <a:pt x="1225" y="869"/>
                    <a:pt x="1168" y="869"/>
                  </a:cubicBezTo>
                  <a:cubicBezTo>
                    <a:pt x="1014" y="869"/>
                    <a:pt x="856" y="931"/>
                    <a:pt x="734" y="1029"/>
                  </a:cubicBezTo>
                  <a:cubicBezTo>
                    <a:pt x="234" y="1496"/>
                    <a:pt x="0" y="2130"/>
                    <a:pt x="34" y="2830"/>
                  </a:cubicBezTo>
                  <a:cubicBezTo>
                    <a:pt x="34" y="3564"/>
                    <a:pt x="567" y="4198"/>
                    <a:pt x="1301" y="4364"/>
                  </a:cubicBezTo>
                  <a:lnTo>
                    <a:pt x="1635" y="4431"/>
                  </a:lnTo>
                  <a:cubicBezTo>
                    <a:pt x="1668" y="4431"/>
                    <a:pt x="1701" y="4398"/>
                    <a:pt x="1735" y="4398"/>
                  </a:cubicBezTo>
                  <a:lnTo>
                    <a:pt x="2068" y="3897"/>
                  </a:lnTo>
                  <a:cubicBezTo>
                    <a:pt x="2669" y="3064"/>
                    <a:pt x="3069" y="2096"/>
                    <a:pt x="3236" y="1095"/>
                  </a:cubicBezTo>
                  <a:cubicBezTo>
                    <a:pt x="3303" y="729"/>
                    <a:pt x="3202" y="362"/>
                    <a:pt x="2936" y="95"/>
                  </a:cubicBezTo>
                  <a:cubicBezTo>
                    <a:pt x="2858" y="37"/>
                    <a:pt x="2758" y="1"/>
                    <a:pt x="2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5821;p75">
              <a:extLst>
                <a:ext uri="{FF2B5EF4-FFF2-40B4-BE49-F238E27FC236}">
                  <a16:creationId xmlns:a16="http://schemas.microsoft.com/office/drawing/2014/main" id="{EC3C8ACF-636A-5746-9112-C4D4F9C8CF43}"/>
                </a:ext>
              </a:extLst>
            </p:cNvPr>
            <p:cNvSpPr/>
            <p:nvPr/>
          </p:nvSpPr>
          <p:spPr>
            <a:xfrm>
              <a:off x="5429050" y="1772700"/>
              <a:ext cx="56725" cy="64075"/>
            </a:xfrm>
            <a:custGeom>
              <a:avLst/>
              <a:gdLst/>
              <a:ahLst/>
              <a:cxnLst/>
              <a:rect l="l" t="t" r="r" b="b"/>
              <a:pathLst>
                <a:path w="2269" h="2563" extrusionOk="0">
                  <a:moveTo>
                    <a:pt x="1641" y="181"/>
                  </a:moveTo>
                  <a:cubicBezTo>
                    <a:pt x="1708" y="181"/>
                    <a:pt x="1775" y="198"/>
                    <a:pt x="1835" y="228"/>
                  </a:cubicBezTo>
                  <a:cubicBezTo>
                    <a:pt x="2002" y="361"/>
                    <a:pt x="2069" y="561"/>
                    <a:pt x="2069" y="761"/>
                  </a:cubicBezTo>
                  <a:lnTo>
                    <a:pt x="2069" y="1228"/>
                  </a:lnTo>
                  <a:lnTo>
                    <a:pt x="201" y="2296"/>
                  </a:lnTo>
                  <a:lnTo>
                    <a:pt x="201" y="1962"/>
                  </a:lnTo>
                  <a:cubicBezTo>
                    <a:pt x="201" y="1362"/>
                    <a:pt x="501" y="862"/>
                    <a:pt x="968" y="528"/>
                  </a:cubicBezTo>
                  <a:lnTo>
                    <a:pt x="1401" y="261"/>
                  </a:lnTo>
                  <a:cubicBezTo>
                    <a:pt x="1475" y="206"/>
                    <a:pt x="1558" y="181"/>
                    <a:pt x="1641" y="181"/>
                  </a:cubicBezTo>
                  <a:close/>
                  <a:moveTo>
                    <a:pt x="1671" y="1"/>
                  </a:moveTo>
                  <a:cubicBezTo>
                    <a:pt x="1545" y="1"/>
                    <a:pt x="1418" y="36"/>
                    <a:pt x="1301" y="94"/>
                  </a:cubicBezTo>
                  <a:lnTo>
                    <a:pt x="868" y="361"/>
                  </a:lnTo>
                  <a:cubicBezTo>
                    <a:pt x="334" y="728"/>
                    <a:pt x="34" y="1329"/>
                    <a:pt x="34" y="1962"/>
                  </a:cubicBezTo>
                  <a:lnTo>
                    <a:pt x="34" y="2463"/>
                  </a:lnTo>
                  <a:cubicBezTo>
                    <a:pt x="0" y="2496"/>
                    <a:pt x="34" y="2529"/>
                    <a:pt x="67" y="2563"/>
                  </a:cubicBezTo>
                  <a:lnTo>
                    <a:pt x="100" y="2563"/>
                  </a:lnTo>
                  <a:cubicBezTo>
                    <a:pt x="134" y="2563"/>
                    <a:pt x="134" y="2563"/>
                    <a:pt x="167" y="2529"/>
                  </a:cubicBezTo>
                  <a:lnTo>
                    <a:pt x="2202" y="1395"/>
                  </a:lnTo>
                  <a:cubicBezTo>
                    <a:pt x="2235" y="1362"/>
                    <a:pt x="2235" y="1329"/>
                    <a:pt x="2235" y="1295"/>
                  </a:cubicBezTo>
                  <a:lnTo>
                    <a:pt x="2235" y="795"/>
                  </a:lnTo>
                  <a:cubicBezTo>
                    <a:pt x="2269" y="495"/>
                    <a:pt x="2135" y="228"/>
                    <a:pt x="1935" y="61"/>
                  </a:cubicBezTo>
                  <a:cubicBezTo>
                    <a:pt x="1851" y="19"/>
                    <a:pt x="1762" y="1"/>
                    <a:pt x="1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5822;p75">
              <a:extLst>
                <a:ext uri="{FF2B5EF4-FFF2-40B4-BE49-F238E27FC236}">
                  <a16:creationId xmlns:a16="http://schemas.microsoft.com/office/drawing/2014/main" id="{FA28A800-7BF5-6146-A096-F96A07D0A98B}"/>
                </a:ext>
              </a:extLst>
            </p:cNvPr>
            <p:cNvSpPr/>
            <p:nvPr/>
          </p:nvSpPr>
          <p:spPr>
            <a:xfrm>
              <a:off x="5437375" y="1714050"/>
              <a:ext cx="40075" cy="54350"/>
            </a:xfrm>
            <a:custGeom>
              <a:avLst/>
              <a:gdLst/>
              <a:ahLst/>
              <a:cxnLst/>
              <a:rect l="l" t="t" r="r" b="b"/>
              <a:pathLst>
                <a:path w="1603" h="2174" extrusionOk="0">
                  <a:moveTo>
                    <a:pt x="1068" y="205"/>
                  </a:moveTo>
                  <a:cubicBezTo>
                    <a:pt x="1102" y="205"/>
                    <a:pt x="1168" y="205"/>
                    <a:pt x="1202" y="239"/>
                  </a:cubicBezTo>
                  <a:cubicBezTo>
                    <a:pt x="1335" y="339"/>
                    <a:pt x="1402" y="506"/>
                    <a:pt x="1369" y="706"/>
                  </a:cubicBezTo>
                  <a:cubicBezTo>
                    <a:pt x="1369" y="1173"/>
                    <a:pt x="1135" y="1606"/>
                    <a:pt x="768" y="1907"/>
                  </a:cubicBezTo>
                  <a:cubicBezTo>
                    <a:pt x="690" y="1946"/>
                    <a:pt x="612" y="1962"/>
                    <a:pt x="540" y="1962"/>
                  </a:cubicBezTo>
                  <a:cubicBezTo>
                    <a:pt x="490" y="1962"/>
                    <a:pt x="443" y="1954"/>
                    <a:pt x="401" y="1940"/>
                  </a:cubicBezTo>
                  <a:cubicBezTo>
                    <a:pt x="268" y="1840"/>
                    <a:pt x="201" y="1640"/>
                    <a:pt x="201" y="1473"/>
                  </a:cubicBezTo>
                  <a:cubicBezTo>
                    <a:pt x="234" y="1006"/>
                    <a:pt x="468" y="539"/>
                    <a:pt x="835" y="272"/>
                  </a:cubicBezTo>
                  <a:cubicBezTo>
                    <a:pt x="902" y="205"/>
                    <a:pt x="1002" y="205"/>
                    <a:pt x="1068" y="205"/>
                  </a:cubicBezTo>
                  <a:close/>
                  <a:moveTo>
                    <a:pt x="1030" y="1"/>
                  </a:moveTo>
                  <a:cubicBezTo>
                    <a:pt x="930" y="1"/>
                    <a:pt x="840" y="34"/>
                    <a:pt x="768" y="105"/>
                  </a:cubicBezTo>
                  <a:cubicBezTo>
                    <a:pt x="301" y="406"/>
                    <a:pt x="34" y="939"/>
                    <a:pt x="34" y="1473"/>
                  </a:cubicBezTo>
                  <a:cubicBezTo>
                    <a:pt x="1" y="1706"/>
                    <a:pt x="101" y="1973"/>
                    <a:pt x="301" y="2107"/>
                  </a:cubicBezTo>
                  <a:cubicBezTo>
                    <a:pt x="368" y="2140"/>
                    <a:pt x="435" y="2173"/>
                    <a:pt x="535" y="2173"/>
                  </a:cubicBezTo>
                  <a:cubicBezTo>
                    <a:pt x="635" y="2173"/>
                    <a:pt x="735" y="2140"/>
                    <a:pt x="835" y="2073"/>
                  </a:cubicBezTo>
                  <a:cubicBezTo>
                    <a:pt x="1302" y="1740"/>
                    <a:pt x="1569" y="1239"/>
                    <a:pt x="1569" y="706"/>
                  </a:cubicBezTo>
                  <a:cubicBezTo>
                    <a:pt x="1602" y="439"/>
                    <a:pt x="1469" y="205"/>
                    <a:pt x="1302" y="72"/>
                  </a:cubicBezTo>
                  <a:cubicBezTo>
                    <a:pt x="1209" y="26"/>
                    <a:pt x="1116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5823;p75">
              <a:extLst>
                <a:ext uri="{FF2B5EF4-FFF2-40B4-BE49-F238E27FC236}">
                  <a16:creationId xmlns:a16="http://schemas.microsoft.com/office/drawing/2014/main" id="{810C2F90-CCDC-5749-B5F9-180A0FCF14F5}"/>
                </a:ext>
              </a:extLst>
            </p:cNvPr>
            <p:cNvSpPr/>
            <p:nvPr/>
          </p:nvSpPr>
          <p:spPr>
            <a:xfrm>
              <a:off x="5038775" y="1427475"/>
              <a:ext cx="346925" cy="226300"/>
            </a:xfrm>
            <a:custGeom>
              <a:avLst/>
              <a:gdLst/>
              <a:ahLst/>
              <a:cxnLst/>
              <a:rect l="l" t="t" r="r" b="b"/>
              <a:pathLst>
                <a:path w="13877" h="9052" extrusionOk="0">
                  <a:moveTo>
                    <a:pt x="13436" y="1"/>
                  </a:moveTo>
                  <a:cubicBezTo>
                    <a:pt x="13317" y="1"/>
                    <a:pt x="13181" y="42"/>
                    <a:pt x="13043" y="127"/>
                  </a:cubicBezTo>
                  <a:lnTo>
                    <a:pt x="834" y="7165"/>
                  </a:lnTo>
                  <a:cubicBezTo>
                    <a:pt x="367" y="7432"/>
                    <a:pt x="67" y="7932"/>
                    <a:pt x="0" y="8499"/>
                  </a:cubicBezTo>
                  <a:cubicBezTo>
                    <a:pt x="0" y="8849"/>
                    <a:pt x="195" y="9052"/>
                    <a:pt x="461" y="9052"/>
                  </a:cubicBezTo>
                  <a:cubicBezTo>
                    <a:pt x="575" y="9052"/>
                    <a:pt x="703" y="9014"/>
                    <a:pt x="834" y="8933"/>
                  </a:cubicBezTo>
                  <a:lnTo>
                    <a:pt x="13043" y="1895"/>
                  </a:lnTo>
                  <a:cubicBezTo>
                    <a:pt x="13510" y="1595"/>
                    <a:pt x="13810" y="1094"/>
                    <a:pt x="13877" y="527"/>
                  </a:cubicBezTo>
                  <a:cubicBezTo>
                    <a:pt x="13877" y="187"/>
                    <a:pt x="13691" y="1"/>
                    <a:pt x="134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5824;p75">
              <a:extLst>
                <a:ext uri="{FF2B5EF4-FFF2-40B4-BE49-F238E27FC236}">
                  <a16:creationId xmlns:a16="http://schemas.microsoft.com/office/drawing/2014/main" id="{DB03EABD-38F1-0D48-9639-4312CD720A12}"/>
                </a:ext>
              </a:extLst>
            </p:cNvPr>
            <p:cNvSpPr/>
            <p:nvPr/>
          </p:nvSpPr>
          <p:spPr>
            <a:xfrm>
              <a:off x="5038775" y="1460000"/>
              <a:ext cx="443675" cy="282200"/>
            </a:xfrm>
            <a:custGeom>
              <a:avLst/>
              <a:gdLst/>
              <a:ahLst/>
              <a:cxnLst/>
              <a:rect l="l" t="t" r="r" b="b"/>
              <a:pathLst>
                <a:path w="17747" h="11288" extrusionOk="0">
                  <a:moveTo>
                    <a:pt x="17321" y="0"/>
                  </a:moveTo>
                  <a:cubicBezTo>
                    <a:pt x="17201" y="0"/>
                    <a:pt x="17062" y="41"/>
                    <a:pt x="16912" y="127"/>
                  </a:cubicBezTo>
                  <a:lnTo>
                    <a:pt x="834" y="9400"/>
                  </a:lnTo>
                  <a:cubicBezTo>
                    <a:pt x="367" y="9700"/>
                    <a:pt x="67" y="10201"/>
                    <a:pt x="0" y="10768"/>
                  </a:cubicBezTo>
                  <a:cubicBezTo>
                    <a:pt x="0" y="11092"/>
                    <a:pt x="193" y="11288"/>
                    <a:pt x="456" y="11288"/>
                  </a:cubicBezTo>
                  <a:cubicBezTo>
                    <a:pt x="572" y="11288"/>
                    <a:pt x="702" y="11250"/>
                    <a:pt x="834" y="11168"/>
                  </a:cubicBezTo>
                  <a:lnTo>
                    <a:pt x="16912" y="1895"/>
                  </a:lnTo>
                  <a:cubicBezTo>
                    <a:pt x="17413" y="1594"/>
                    <a:pt x="17713" y="1094"/>
                    <a:pt x="17746" y="527"/>
                  </a:cubicBezTo>
                  <a:cubicBezTo>
                    <a:pt x="17746" y="187"/>
                    <a:pt x="17576" y="0"/>
                    <a:pt x="173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5825;p75">
              <a:extLst>
                <a:ext uri="{FF2B5EF4-FFF2-40B4-BE49-F238E27FC236}">
                  <a16:creationId xmlns:a16="http://schemas.microsoft.com/office/drawing/2014/main" id="{42E5B700-4FFF-5245-B998-4BBA0A385880}"/>
                </a:ext>
              </a:extLst>
            </p:cNvPr>
            <p:cNvSpPr/>
            <p:nvPr/>
          </p:nvSpPr>
          <p:spPr>
            <a:xfrm>
              <a:off x="5039600" y="1778825"/>
              <a:ext cx="76750" cy="99225"/>
            </a:xfrm>
            <a:custGeom>
              <a:avLst/>
              <a:gdLst/>
              <a:ahLst/>
              <a:cxnLst/>
              <a:rect l="l" t="t" r="r" b="b"/>
              <a:pathLst>
                <a:path w="3070" h="3969" extrusionOk="0">
                  <a:moveTo>
                    <a:pt x="2217" y="1"/>
                  </a:moveTo>
                  <a:cubicBezTo>
                    <a:pt x="2011" y="1"/>
                    <a:pt x="1779" y="70"/>
                    <a:pt x="1535" y="216"/>
                  </a:cubicBezTo>
                  <a:cubicBezTo>
                    <a:pt x="634" y="817"/>
                    <a:pt x="34" y="1784"/>
                    <a:pt x="1" y="2885"/>
                  </a:cubicBezTo>
                  <a:cubicBezTo>
                    <a:pt x="1" y="3568"/>
                    <a:pt x="350" y="3968"/>
                    <a:pt x="849" y="3968"/>
                  </a:cubicBezTo>
                  <a:cubicBezTo>
                    <a:pt x="1057" y="3968"/>
                    <a:pt x="1290" y="3899"/>
                    <a:pt x="1535" y="3752"/>
                  </a:cubicBezTo>
                  <a:cubicBezTo>
                    <a:pt x="2436" y="3185"/>
                    <a:pt x="3003" y="2184"/>
                    <a:pt x="3069" y="1117"/>
                  </a:cubicBezTo>
                  <a:cubicBezTo>
                    <a:pt x="3069" y="408"/>
                    <a:pt x="2718" y="1"/>
                    <a:pt x="22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5826;p75">
              <a:extLst>
                <a:ext uri="{FF2B5EF4-FFF2-40B4-BE49-F238E27FC236}">
                  <a16:creationId xmlns:a16="http://schemas.microsoft.com/office/drawing/2014/main" id="{219D9EB7-4DD4-AA40-A946-302F88F1FCA6}"/>
                </a:ext>
              </a:extLst>
            </p:cNvPr>
            <p:cNvSpPr/>
            <p:nvPr/>
          </p:nvSpPr>
          <p:spPr>
            <a:xfrm>
              <a:off x="5154675" y="1612300"/>
              <a:ext cx="231025" cy="153750"/>
            </a:xfrm>
            <a:custGeom>
              <a:avLst/>
              <a:gdLst/>
              <a:ahLst/>
              <a:cxnLst/>
              <a:rect l="l" t="t" r="r" b="b"/>
              <a:pathLst>
                <a:path w="9241" h="6150" extrusionOk="0">
                  <a:moveTo>
                    <a:pt x="8961" y="1"/>
                  </a:moveTo>
                  <a:cubicBezTo>
                    <a:pt x="8893" y="1"/>
                    <a:pt x="8818" y="24"/>
                    <a:pt x="8740" y="72"/>
                  </a:cubicBezTo>
                  <a:lnTo>
                    <a:pt x="501" y="4809"/>
                  </a:lnTo>
                  <a:cubicBezTo>
                    <a:pt x="201" y="5009"/>
                    <a:pt x="34" y="5309"/>
                    <a:pt x="1" y="5643"/>
                  </a:cubicBezTo>
                  <a:lnTo>
                    <a:pt x="1" y="5810"/>
                  </a:lnTo>
                  <a:cubicBezTo>
                    <a:pt x="1" y="6021"/>
                    <a:pt x="116" y="6149"/>
                    <a:pt x="277" y="6149"/>
                  </a:cubicBezTo>
                  <a:cubicBezTo>
                    <a:pt x="345" y="6149"/>
                    <a:pt x="422" y="6126"/>
                    <a:pt x="501" y="6077"/>
                  </a:cubicBezTo>
                  <a:lnTo>
                    <a:pt x="8740" y="1340"/>
                  </a:lnTo>
                  <a:cubicBezTo>
                    <a:pt x="9007" y="1140"/>
                    <a:pt x="9207" y="840"/>
                    <a:pt x="9241" y="506"/>
                  </a:cubicBezTo>
                  <a:lnTo>
                    <a:pt x="9241" y="373"/>
                  </a:lnTo>
                  <a:cubicBezTo>
                    <a:pt x="9241" y="136"/>
                    <a:pt x="9124" y="1"/>
                    <a:pt x="89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5827;p75">
              <a:extLst>
                <a:ext uri="{FF2B5EF4-FFF2-40B4-BE49-F238E27FC236}">
                  <a16:creationId xmlns:a16="http://schemas.microsoft.com/office/drawing/2014/main" id="{48D8D05D-5C20-C340-802A-600E2C3001E6}"/>
                </a:ext>
              </a:extLst>
            </p:cNvPr>
            <p:cNvSpPr/>
            <p:nvPr/>
          </p:nvSpPr>
          <p:spPr>
            <a:xfrm>
              <a:off x="5154675" y="1616450"/>
              <a:ext cx="333600" cy="208125"/>
            </a:xfrm>
            <a:custGeom>
              <a:avLst/>
              <a:gdLst/>
              <a:ahLst/>
              <a:cxnLst/>
              <a:rect l="l" t="t" r="r" b="b"/>
              <a:pathLst>
                <a:path w="13344" h="8325" extrusionOk="0">
                  <a:moveTo>
                    <a:pt x="13128" y="1"/>
                  </a:moveTo>
                  <a:cubicBezTo>
                    <a:pt x="13082" y="1"/>
                    <a:pt x="13030" y="13"/>
                    <a:pt x="12977" y="40"/>
                  </a:cubicBezTo>
                  <a:lnTo>
                    <a:pt x="368" y="7345"/>
                  </a:lnTo>
                  <a:cubicBezTo>
                    <a:pt x="134" y="7478"/>
                    <a:pt x="1" y="7712"/>
                    <a:pt x="1" y="7945"/>
                  </a:cubicBezTo>
                  <a:lnTo>
                    <a:pt x="1" y="8079"/>
                  </a:lnTo>
                  <a:cubicBezTo>
                    <a:pt x="1" y="8242"/>
                    <a:pt x="83" y="8324"/>
                    <a:pt x="200" y="8324"/>
                  </a:cubicBezTo>
                  <a:cubicBezTo>
                    <a:pt x="251" y="8324"/>
                    <a:pt x="308" y="8309"/>
                    <a:pt x="368" y="8279"/>
                  </a:cubicBezTo>
                  <a:lnTo>
                    <a:pt x="12977" y="1007"/>
                  </a:lnTo>
                  <a:cubicBezTo>
                    <a:pt x="13177" y="840"/>
                    <a:pt x="13310" y="607"/>
                    <a:pt x="13344" y="373"/>
                  </a:cubicBezTo>
                  <a:lnTo>
                    <a:pt x="13344" y="240"/>
                  </a:lnTo>
                  <a:cubicBezTo>
                    <a:pt x="13344" y="93"/>
                    <a:pt x="13254" y="1"/>
                    <a:pt x="13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5828;p75">
              <a:extLst>
                <a:ext uri="{FF2B5EF4-FFF2-40B4-BE49-F238E27FC236}">
                  <a16:creationId xmlns:a16="http://schemas.microsoft.com/office/drawing/2014/main" id="{B90C9C18-AEA2-3243-8B77-FF91E3E00F64}"/>
                </a:ext>
              </a:extLst>
            </p:cNvPr>
            <p:cNvSpPr/>
            <p:nvPr/>
          </p:nvSpPr>
          <p:spPr>
            <a:xfrm>
              <a:off x="3932975" y="2715900"/>
              <a:ext cx="636325" cy="1647800"/>
            </a:xfrm>
            <a:custGeom>
              <a:avLst/>
              <a:gdLst/>
              <a:ahLst/>
              <a:cxnLst/>
              <a:rect l="l" t="t" r="r" b="b"/>
              <a:pathLst>
                <a:path w="25453" h="65912" extrusionOk="0">
                  <a:moveTo>
                    <a:pt x="22347" y="1"/>
                  </a:moveTo>
                  <a:cubicBezTo>
                    <a:pt x="22062" y="1"/>
                    <a:pt x="21783" y="85"/>
                    <a:pt x="21549" y="260"/>
                  </a:cubicBezTo>
                  <a:lnTo>
                    <a:pt x="17613" y="2528"/>
                  </a:lnTo>
                  <a:cubicBezTo>
                    <a:pt x="17146" y="2862"/>
                    <a:pt x="16846" y="3396"/>
                    <a:pt x="16846" y="3963"/>
                  </a:cubicBezTo>
                  <a:lnTo>
                    <a:pt x="16846" y="6465"/>
                  </a:lnTo>
                  <a:cubicBezTo>
                    <a:pt x="16779" y="7299"/>
                    <a:pt x="16346" y="8066"/>
                    <a:pt x="15612" y="8533"/>
                  </a:cubicBezTo>
                  <a:lnTo>
                    <a:pt x="8207" y="12836"/>
                  </a:lnTo>
                  <a:lnTo>
                    <a:pt x="8207" y="11401"/>
                  </a:lnTo>
                  <a:cubicBezTo>
                    <a:pt x="8240" y="11135"/>
                    <a:pt x="8106" y="10868"/>
                    <a:pt x="7873" y="10734"/>
                  </a:cubicBezTo>
                  <a:lnTo>
                    <a:pt x="6038" y="9734"/>
                  </a:lnTo>
                  <a:cubicBezTo>
                    <a:pt x="5909" y="9661"/>
                    <a:pt x="5766" y="9627"/>
                    <a:pt x="5622" y="9627"/>
                  </a:cubicBezTo>
                  <a:cubicBezTo>
                    <a:pt x="5433" y="9627"/>
                    <a:pt x="5241" y="9687"/>
                    <a:pt x="5071" y="9800"/>
                  </a:cubicBezTo>
                  <a:lnTo>
                    <a:pt x="3870" y="10467"/>
                  </a:lnTo>
                  <a:lnTo>
                    <a:pt x="3570" y="10634"/>
                  </a:lnTo>
                  <a:lnTo>
                    <a:pt x="1635" y="11768"/>
                  </a:lnTo>
                  <a:cubicBezTo>
                    <a:pt x="1502" y="11835"/>
                    <a:pt x="1402" y="11902"/>
                    <a:pt x="1302" y="11969"/>
                  </a:cubicBezTo>
                  <a:lnTo>
                    <a:pt x="1135" y="12102"/>
                  </a:lnTo>
                  <a:cubicBezTo>
                    <a:pt x="501" y="12736"/>
                    <a:pt x="101" y="13570"/>
                    <a:pt x="34" y="14470"/>
                  </a:cubicBezTo>
                  <a:lnTo>
                    <a:pt x="34" y="63739"/>
                  </a:lnTo>
                  <a:cubicBezTo>
                    <a:pt x="1" y="64139"/>
                    <a:pt x="167" y="64506"/>
                    <a:pt x="501" y="64740"/>
                  </a:cubicBezTo>
                  <a:lnTo>
                    <a:pt x="2336" y="65807"/>
                  </a:lnTo>
                  <a:cubicBezTo>
                    <a:pt x="2489" y="65877"/>
                    <a:pt x="2653" y="65911"/>
                    <a:pt x="2817" y="65911"/>
                  </a:cubicBezTo>
                  <a:cubicBezTo>
                    <a:pt x="3047" y="65911"/>
                    <a:pt x="3275" y="65843"/>
                    <a:pt x="3470" y="65707"/>
                  </a:cubicBezTo>
                  <a:lnTo>
                    <a:pt x="23818" y="53965"/>
                  </a:lnTo>
                  <a:cubicBezTo>
                    <a:pt x="24752" y="53365"/>
                    <a:pt x="25319" y="52331"/>
                    <a:pt x="25385" y="51230"/>
                  </a:cubicBezTo>
                  <a:lnTo>
                    <a:pt x="25385" y="2462"/>
                  </a:lnTo>
                  <a:cubicBezTo>
                    <a:pt x="25452" y="1961"/>
                    <a:pt x="25219" y="1461"/>
                    <a:pt x="24818" y="1161"/>
                  </a:cubicBezTo>
                  <a:lnTo>
                    <a:pt x="22950" y="127"/>
                  </a:lnTo>
                  <a:cubicBezTo>
                    <a:pt x="22756" y="43"/>
                    <a:pt x="22550" y="1"/>
                    <a:pt x="223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5829;p75">
              <a:extLst>
                <a:ext uri="{FF2B5EF4-FFF2-40B4-BE49-F238E27FC236}">
                  <a16:creationId xmlns:a16="http://schemas.microsoft.com/office/drawing/2014/main" id="{7276324B-38D0-EA43-A1A4-91B7574FC4E8}"/>
                </a:ext>
              </a:extLst>
            </p:cNvPr>
            <p:cNvSpPr/>
            <p:nvPr/>
          </p:nvSpPr>
          <p:spPr>
            <a:xfrm>
              <a:off x="3947150" y="2956075"/>
              <a:ext cx="181825" cy="106575"/>
            </a:xfrm>
            <a:custGeom>
              <a:avLst/>
              <a:gdLst/>
              <a:ahLst/>
              <a:cxnLst/>
              <a:rect l="l" t="t" r="r" b="b"/>
              <a:pathLst>
                <a:path w="7273" h="4263" extrusionOk="0">
                  <a:moveTo>
                    <a:pt x="5038" y="0"/>
                  </a:moveTo>
                  <a:cubicBezTo>
                    <a:pt x="4855" y="0"/>
                    <a:pt x="4669" y="50"/>
                    <a:pt x="4504" y="160"/>
                  </a:cubicBezTo>
                  <a:lnTo>
                    <a:pt x="3303" y="860"/>
                  </a:lnTo>
                  <a:lnTo>
                    <a:pt x="3003" y="994"/>
                  </a:lnTo>
                  <a:lnTo>
                    <a:pt x="1035" y="2161"/>
                  </a:lnTo>
                  <a:cubicBezTo>
                    <a:pt x="935" y="2228"/>
                    <a:pt x="801" y="2295"/>
                    <a:pt x="701" y="2362"/>
                  </a:cubicBezTo>
                  <a:lnTo>
                    <a:pt x="568" y="2495"/>
                  </a:lnTo>
                  <a:cubicBezTo>
                    <a:pt x="334" y="2728"/>
                    <a:pt x="134" y="2962"/>
                    <a:pt x="1" y="3229"/>
                  </a:cubicBezTo>
                  <a:lnTo>
                    <a:pt x="1835" y="4263"/>
                  </a:lnTo>
                  <a:cubicBezTo>
                    <a:pt x="2002" y="4029"/>
                    <a:pt x="2202" y="3796"/>
                    <a:pt x="2402" y="3562"/>
                  </a:cubicBezTo>
                  <a:lnTo>
                    <a:pt x="2569" y="3429"/>
                  </a:lnTo>
                  <a:cubicBezTo>
                    <a:pt x="2669" y="3362"/>
                    <a:pt x="2769" y="3296"/>
                    <a:pt x="2869" y="3229"/>
                  </a:cubicBezTo>
                  <a:lnTo>
                    <a:pt x="4871" y="2061"/>
                  </a:lnTo>
                  <a:lnTo>
                    <a:pt x="5138" y="1895"/>
                  </a:lnTo>
                  <a:lnTo>
                    <a:pt x="6372" y="1227"/>
                  </a:lnTo>
                  <a:cubicBezTo>
                    <a:pt x="6539" y="1123"/>
                    <a:pt x="6732" y="1071"/>
                    <a:pt x="6926" y="1071"/>
                  </a:cubicBezTo>
                  <a:cubicBezTo>
                    <a:pt x="7043" y="1071"/>
                    <a:pt x="7160" y="1090"/>
                    <a:pt x="7273" y="1127"/>
                  </a:cubicBezTo>
                  <a:lnTo>
                    <a:pt x="5471" y="93"/>
                  </a:lnTo>
                  <a:cubicBezTo>
                    <a:pt x="5336" y="33"/>
                    <a:pt x="5188" y="0"/>
                    <a:pt x="503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5830;p75">
              <a:extLst>
                <a:ext uri="{FF2B5EF4-FFF2-40B4-BE49-F238E27FC236}">
                  <a16:creationId xmlns:a16="http://schemas.microsoft.com/office/drawing/2014/main" id="{95D0030F-93D6-874A-8DA7-46FE4C2FC31F}"/>
                </a:ext>
              </a:extLst>
            </p:cNvPr>
            <p:cNvSpPr/>
            <p:nvPr/>
          </p:nvSpPr>
          <p:spPr>
            <a:xfrm>
              <a:off x="4359950" y="2715550"/>
              <a:ext cx="192675" cy="105275"/>
            </a:xfrm>
            <a:custGeom>
              <a:avLst/>
              <a:gdLst/>
              <a:ahLst/>
              <a:cxnLst/>
              <a:rect l="l" t="t" r="r" b="b"/>
              <a:pathLst>
                <a:path w="7707" h="4211" extrusionOk="0">
                  <a:moveTo>
                    <a:pt x="5281" y="0"/>
                  </a:moveTo>
                  <a:cubicBezTo>
                    <a:pt x="4992" y="0"/>
                    <a:pt x="4708" y="96"/>
                    <a:pt x="4470" y="274"/>
                  </a:cubicBezTo>
                  <a:lnTo>
                    <a:pt x="534" y="2542"/>
                  </a:lnTo>
                  <a:cubicBezTo>
                    <a:pt x="301" y="2676"/>
                    <a:pt x="101" y="2909"/>
                    <a:pt x="1" y="3143"/>
                  </a:cubicBezTo>
                  <a:lnTo>
                    <a:pt x="1835" y="4210"/>
                  </a:lnTo>
                  <a:cubicBezTo>
                    <a:pt x="1969" y="3943"/>
                    <a:pt x="2135" y="3743"/>
                    <a:pt x="2369" y="3610"/>
                  </a:cubicBezTo>
                  <a:lnTo>
                    <a:pt x="6305" y="1342"/>
                  </a:lnTo>
                  <a:cubicBezTo>
                    <a:pt x="6542" y="1164"/>
                    <a:pt x="6826" y="1068"/>
                    <a:pt x="7116" y="1068"/>
                  </a:cubicBezTo>
                  <a:cubicBezTo>
                    <a:pt x="7315" y="1068"/>
                    <a:pt x="7516" y="1113"/>
                    <a:pt x="7706" y="1208"/>
                  </a:cubicBezTo>
                  <a:lnTo>
                    <a:pt x="5871" y="141"/>
                  </a:lnTo>
                  <a:cubicBezTo>
                    <a:pt x="5681" y="46"/>
                    <a:pt x="5480" y="0"/>
                    <a:pt x="528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831;p75">
              <a:extLst>
                <a:ext uri="{FF2B5EF4-FFF2-40B4-BE49-F238E27FC236}">
                  <a16:creationId xmlns:a16="http://schemas.microsoft.com/office/drawing/2014/main" id="{42FC1276-6E55-6440-BB70-21E6A64F9415}"/>
                </a:ext>
              </a:extLst>
            </p:cNvPr>
            <p:cNvSpPr/>
            <p:nvPr/>
          </p:nvSpPr>
          <p:spPr>
            <a:xfrm>
              <a:off x="4339100" y="2794100"/>
              <a:ext cx="66750" cy="147650"/>
            </a:xfrm>
            <a:custGeom>
              <a:avLst/>
              <a:gdLst/>
              <a:ahLst/>
              <a:cxnLst/>
              <a:rect l="l" t="t" r="r" b="b"/>
              <a:pathLst>
                <a:path w="2670" h="5906" extrusionOk="0">
                  <a:moveTo>
                    <a:pt x="835" y="1"/>
                  </a:moveTo>
                  <a:cubicBezTo>
                    <a:pt x="701" y="268"/>
                    <a:pt x="601" y="535"/>
                    <a:pt x="601" y="835"/>
                  </a:cubicBezTo>
                  <a:lnTo>
                    <a:pt x="601" y="3337"/>
                  </a:lnTo>
                  <a:cubicBezTo>
                    <a:pt x="568" y="3870"/>
                    <a:pt x="368" y="4404"/>
                    <a:pt x="1" y="4838"/>
                  </a:cubicBezTo>
                  <a:lnTo>
                    <a:pt x="1835" y="5905"/>
                  </a:lnTo>
                  <a:cubicBezTo>
                    <a:pt x="2202" y="5471"/>
                    <a:pt x="2402" y="4938"/>
                    <a:pt x="2436" y="4404"/>
                  </a:cubicBezTo>
                  <a:lnTo>
                    <a:pt x="2436" y="1902"/>
                  </a:lnTo>
                  <a:cubicBezTo>
                    <a:pt x="2469" y="1602"/>
                    <a:pt x="2536" y="1335"/>
                    <a:pt x="2669" y="1068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832;p75">
              <a:extLst>
                <a:ext uri="{FF2B5EF4-FFF2-40B4-BE49-F238E27FC236}">
                  <a16:creationId xmlns:a16="http://schemas.microsoft.com/office/drawing/2014/main" id="{0F576D18-AC9C-134D-A55E-62DE4C938CCA}"/>
                </a:ext>
              </a:extLst>
            </p:cNvPr>
            <p:cNvSpPr/>
            <p:nvPr/>
          </p:nvSpPr>
          <p:spPr>
            <a:xfrm>
              <a:off x="3979675" y="2742225"/>
              <a:ext cx="587700" cy="1621750"/>
            </a:xfrm>
            <a:custGeom>
              <a:avLst/>
              <a:gdLst/>
              <a:ahLst/>
              <a:cxnLst/>
              <a:rect l="l" t="t" r="r" b="b"/>
              <a:pathLst>
                <a:path w="23508" h="64870" extrusionOk="0">
                  <a:moveTo>
                    <a:pt x="22415" y="0"/>
                  </a:moveTo>
                  <a:cubicBezTo>
                    <a:pt x="22145" y="0"/>
                    <a:pt x="21839" y="89"/>
                    <a:pt x="21516" y="275"/>
                  </a:cubicBezTo>
                  <a:lnTo>
                    <a:pt x="17580" y="2543"/>
                  </a:lnTo>
                  <a:cubicBezTo>
                    <a:pt x="17113" y="2876"/>
                    <a:pt x="16846" y="3410"/>
                    <a:pt x="16813" y="3977"/>
                  </a:cubicBezTo>
                  <a:lnTo>
                    <a:pt x="16813" y="6479"/>
                  </a:lnTo>
                  <a:cubicBezTo>
                    <a:pt x="16779" y="7313"/>
                    <a:pt x="16312" y="8080"/>
                    <a:pt x="15612" y="8514"/>
                  </a:cubicBezTo>
                  <a:lnTo>
                    <a:pt x="7573" y="13217"/>
                  </a:lnTo>
                  <a:cubicBezTo>
                    <a:pt x="7370" y="13339"/>
                    <a:pt x="7177" y="13396"/>
                    <a:pt x="7006" y="13396"/>
                  </a:cubicBezTo>
                  <a:cubicBezTo>
                    <a:pt x="6614" y="13396"/>
                    <a:pt x="6339" y="13095"/>
                    <a:pt x="6339" y="12583"/>
                  </a:cubicBezTo>
                  <a:lnTo>
                    <a:pt x="6339" y="10348"/>
                  </a:lnTo>
                  <a:cubicBezTo>
                    <a:pt x="6339" y="9854"/>
                    <a:pt x="6036" y="9602"/>
                    <a:pt x="5655" y="9602"/>
                  </a:cubicBezTo>
                  <a:cubicBezTo>
                    <a:pt x="5470" y="9602"/>
                    <a:pt x="5267" y="9662"/>
                    <a:pt x="5071" y="9781"/>
                  </a:cubicBezTo>
                  <a:lnTo>
                    <a:pt x="3837" y="10449"/>
                  </a:lnTo>
                  <a:lnTo>
                    <a:pt x="3570" y="10615"/>
                  </a:lnTo>
                  <a:lnTo>
                    <a:pt x="1568" y="11749"/>
                  </a:lnTo>
                  <a:cubicBezTo>
                    <a:pt x="1468" y="11816"/>
                    <a:pt x="1368" y="11883"/>
                    <a:pt x="1268" y="11983"/>
                  </a:cubicBezTo>
                  <a:lnTo>
                    <a:pt x="1101" y="12116"/>
                  </a:lnTo>
                  <a:cubicBezTo>
                    <a:pt x="434" y="12717"/>
                    <a:pt x="67" y="13584"/>
                    <a:pt x="1" y="14485"/>
                  </a:cubicBezTo>
                  <a:lnTo>
                    <a:pt x="1" y="63753"/>
                  </a:lnTo>
                  <a:cubicBezTo>
                    <a:pt x="1" y="64462"/>
                    <a:pt x="352" y="64869"/>
                    <a:pt x="865" y="64869"/>
                  </a:cubicBezTo>
                  <a:cubicBezTo>
                    <a:pt x="1076" y="64869"/>
                    <a:pt x="1315" y="64800"/>
                    <a:pt x="1568" y="64654"/>
                  </a:cubicBezTo>
                  <a:lnTo>
                    <a:pt x="21950" y="52912"/>
                  </a:lnTo>
                  <a:cubicBezTo>
                    <a:pt x="22850" y="52312"/>
                    <a:pt x="23451" y="51278"/>
                    <a:pt x="23484" y="50177"/>
                  </a:cubicBezTo>
                  <a:lnTo>
                    <a:pt x="23484" y="1409"/>
                  </a:lnTo>
                  <a:cubicBezTo>
                    <a:pt x="23508" y="513"/>
                    <a:pt x="23065" y="0"/>
                    <a:pt x="224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833;p75">
              <a:extLst>
                <a:ext uri="{FF2B5EF4-FFF2-40B4-BE49-F238E27FC236}">
                  <a16:creationId xmlns:a16="http://schemas.microsoft.com/office/drawing/2014/main" id="{347C4A0D-122B-CB4D-8D19-3275F8BC555E}"/>
                </a:ext>
              </a:extLst>
            </p:cNvPr>
            <p:cNvSpPr/>
            <p:nvPr/>
          </p:nvSpPr>
          <p:spPr>
            <a:xfrm>
              <a:off x="3979675" y="2741575"/>
              <a:ext cx="587950" cy="1622850"/>
            </a:xfrm>
            <a:custGeom>
              <a:avLst/>
              <a:gdLst/>
              <a:ahLst/>
              <a:cxnLst/>
              <a:rect l="l" t="t" r="r" b="b"/>
              <a:pathLst>
                <a:path w="23518" h="64914" extrusionOk="0">
                  <a:moveTo>
                    <a:pt x="22417" y="401"/>
                  </a:moveTo>
                  <a:cubicBezTo>
                    <a:pt x="23084" y="401"/>
                    <a:pt x="23117" y="1201"/>
                    <a:pt x="23117" y="1435"/>
                  </a:cubicBezTo>
                  <a:lnTo>
                    <a:pt x="23117" y="50203"/>
                  </a:lnTo>
                  <a:cubicBezTo>
                    <a:pt x="23050" y="51170"/>
                    <a:pt x="22550" y="52071"/>
                    <a:pt x="21750" y="52605"/>
                  </a:cubicBezTo>
                  <a:lnTo>
                    <a:pt x="1402" y="64346"/>
                  </a:lnTo>
                  <a:cubicBezTo>
                    <a:pt x="1235" y="64446"/>
                    <a:pt x="1068" y="64513"/>
                    <a:pt x="868" y="64513"/>
                  </a:cubicBezTo>
                  <a:cubicBezTo>
                    <a:pt x="434" y="64513"/>
                    <a:pt x="401" y="64013"/>
                    <a:pt x="401" y="63779"/>
                  </a:cubicBezTo>
                  <a:lnTo>
                    <a:pt x="401" y="14544"/>
                  </a:lnTo>
                  <a:cubicBezTo>
                    <a:pt x="434" y="13744"/>
                    <a:pt x="768" y="12976"/>
                    <a:pt x="1368" y="12443"/>
                  </a:cubicBezTo>
                  <a:lnTo>
                    <a:pt x="1402" y="12409"/>
                  </a:lnTo>
                  <a:lnTo>
                    <a:pt x="1502" y="12309"/>
                  </a:lnTo>
                  <a:cubicBezTo>
                    <a:pt x="1568" y="12242"/>
                    <a:pt x="1669" y="12176"/>
                    <a:pt x="1769" y="12142"/>
                  </a:cubicBezTo>
                  <a:lnTo>
                    <a:pt x="3737" y="11008"/>
                  </a:lnTo>
                  <a:lnTo>
                    <a:pt x="4037" y="10841"/>
                  </a:lnTo>
                  <a:lnTo>
                    <a:pt x="5238" y="10141"/>
                  </a:lnTo>
                  <a:cubicBezTo>
                    <a:pt x="5371" y="10074"/>
                    <a:pt x="5505" y="10041"/>
                    <a:pt x="5671" y="10041"/>
                  </a:cubicBezTo>
                  <a:cubicBezTo>
                    <a:pt x="5872" y="10041"/>
                    <a:pt x="5972" y="10141"/>
                    <a:pt x="5972" y="10374"/>
                  </a:cubicBezTo>
                  <a:lnTo>
                    <a:pt x="5972" y="12643"/>
                  </a:lnTo>
                  <a:cubicBezTo>
                    <a:pt x="5905" y="13243"/>
                    <a:pt x="6372" y="13810"/>
                    <a:pt x="7006" y="13810"/>
                  </a:cubicBezTo>
                  <a:cubicBezTo>
                    <a:pt x="7273" y="13810"/>
                    <a:pt x="7539" y="13710"/>
                    <a:pt x="7773" y="13577"/>
                  </a:cubicBezTo>
                  <a:lnTo>
                    <a:pt x="15812" y="8873"/>
                  </a:lnTo>
                  <a:cubicBezTo>
                    <a:pt x="16613" y="8373"/>
                    <a:pt x="17146" y="7472"/>
                    <a:pt x="17213" y="6505"/>
                  </a:cubicBezTo>
                  <a:lnTo>
                    <a:pt x="17213" y="4003"/>
                  </a:lnTo>
                  <a:cubicBezTo>
                    <a:pt x="17213" y="3570"/>
                    <a:pt x="17446" y="3169"/>
                    <a:pt x="17780" y="2902"/>
                  </a:cubicBezTo>
                  <a:lnTo>
                    <a:pt x="21716" y="634"/>
                  </a:lnTo>
                  <a:cubicBezTo>
                    <a:pt x="21916" y="501"/>
                    <a:pt x="22183" y="401"/>
                    <a:pt x="22417" y="401"/>
                  </a:cubicBezTo>
                  <a:close/>
                  <a:moveTo>
                    <a:pt x="22417" y="0"/>
                  </a:moveTo>
                  <a:lnTo>
                    <a:pt x="22417" y="34"/>
                  </a:lnTo>
                  <a:cubicBezTo>
                    <a:pt x="22116" y="34"/>
                    <a:pt x="21783" y="134"/>
                    <a:pt x="21516" y="301"/>
                  </a:cubicBezTo>
                  <a:lnTo>
                    <a:pt x="17580" y="2569"/>
                  </a:lnTo>
                  <a:cubicBezTo>
                    <a:pt x="17113" y="2902"/>
                    <a:pt x="16846" y="3436"/>
                    <a:pt x="16846" y="4003"/>
                  </a:cubicBezTo>
                  <a:lnTo>
                    <a:pt x="16846" y="6505"/>
                  </a:lnTo>
                  <a:cubicBezTo>
                    <a:pt x="16779" y="7339"/>
                    <a:pt x="16312" y="8106"/>
                    <a:pt x="15612" y="8540"/>
                  </a:cubicBezTo>
                  <a:lnTo>
                    <a:pt x="7573" y="13243"/>
                  </a:lnTo>
                  <a:cubicBezTo>
                    <a:pt x="7406" y="13343"/>
                    <a:pt x="7206" y="13410"/>
                    <a:pt x="7006" y="13410"/>
                  </a:cubicBezTo>
                  <a:cubicBezTo>
                    <a:pt x="6605" y="13410"/>
                    <a:pt x="6339" y="13143"/>
                    <a:pt x="6339" y="12609"/>
                  </a:cubicBezTo>
                  <a:lnTo>
                    <a:pt x="6339" y="10374"/>
                  </a:lnTo>
                  <a:cubicBezTo>
                    <a:pt x="6402" y="9961"/>
                    <a:pt x="6102" y="9638"/>
                    <a:pt x="5726" y="9638"/>
                  </a:cubicBezTo>
                  <a:cubicBezTo>
                    <a:pt x="5708" y="9638"/>
                    <a:pt x="5690" y="9639"/>
                    <a:pt x="5671" y="9641"/>
                  </a:cubicBezTo>
                  <a:cubicBezTo>
                    <a:pt x="5438" y="9641"/>
                    <a:pt x="5238" y="9674"/>
                    <a:pt x="5071" y="9807"/>
                  </a:cubicBezTo>
                  <a:lnTo>
                    <a:pt x="3870" y="10475"/>
                  </a:lnTo>
                  <a:lnTo>
                    <a:pt x="3570" y="10641"/>
                  </a:lnTo>
                  <a:lnTo>
                    <a:pt x="1568" y="11775"/>
                  </a:lnTo>
                  <a:cubicBezTo>
                    <a:pt x="1468" y="11842"/>
                    <a:pt x="1368" y="11909"/>
                    <a:pt x="1268" y="12009"/>
                  </a:cubicBezTo>
                  <a:lnTo>
                    <a:pt x="1101" y="12142"/>
                  </a:lnTo>
                  <a:cubicBezTo>
                    <a:pt x="468" y="12743"/>
                    <a:pt x="67" y="13610"/>
                    <a:pt x="1" y="14511"/>
                  </a:cubicBezTo>
                  <a:lnTo>
                    <a:pt x="1" y="63779"/>
                  </a:lnTo>
                  <a:cubicBezTo>
                    <a:pt x="1" y="64480"/>
                    <a:pt x="368" y="64913"/>
                    <a:pt x="868" y="64913"/>
                  </a:cubicBezTo>
                  <a:cubicBezTo>
                    <a:pt x="1135" y="64880"/>
                    <a:pt x="1368" y="64813"/>
                    <a:pt x="1568" y="64680"/>
                  </a:cubicBezTo>
                  <a:lnTo>
                    <a:pt x="21950" y="52938"/>
                  </a:lnTo>
                  <a:cubicBezTo>
                    <a:pt x="22884" y="52338"/>
                    <a:pt x="23451" y="51304"/>
                    <a:pt x="23517" y="50203"/>
                  </a:cubicBezTo>
                  <a:lnTo>
                    <a:pt x="23517" y="1435"/>
                  </a:lnTo>
                  <a:cubicBezTo>
                    <a:pt x="23517" y="534"/>
                    <a:pt x="23050" y="0"/>
                    <a:pt x="224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5834;p75">
              <a:extLst>
                <a:ext uri="{FF2B5EF4-FFF2-40B4-BE49-F238E27FC236}">
                  <a16:creationId xmlns:a16="http://schemas.microsoft.com/office/drawing/2014/main" id="{B32E8F99-D11B-9641-A3C9-C2BF555752FE}"/>
                </a:ext>
              </a:extLst>
            </p:cNvPr>
            <p:cNvSpPr/>
            <p:nvPr/>
          </p:nvSpPr>
          <p:spPr>
            <a:xfrm>
              <a:off x="4040375" y="4130900"/>
              <a:ext cx="92775" cy="118450"/>
            </a:xfrm>
            <a:custGeom>
              <a:avLst/>
              <a:gdLst/>
              <a:ahLst/>
              <a:cxnLst/>
              <a:rect l="l" t="t" r="r" b="b"/>
              <a:pathLst>
                <a:path w="3711" h="4738" extrusionOk="0">
                  <a:moveTo>
                    <a:pt x="1909" y="201"/>
                  </a:moveTo>
                  <a:lnTo>
                    <a:pt x="3444" y="1035"/>
                  </a:lnTo>
                  <a:lnTo>
                    <a:pt x="3010" y="1301"/>
                  </a:lnTo>
                  <a:cubicBezTo>
                    <a:pt x="2977" y="1301"/>
                    <a:pt x="2943" y="1335"/>
                    <a:pt x="2943" y="1368"/>
                  </a:cubicBezTo>
                  <a:lnTo>
                    <a:pt x="2943" y="3236"/>
                  </a:lnTo>
                  <a:lnTo>
                    <a:pt x="842" y="4470"/>
                  </a:lnTo>
                  <a:lnTo>
                    <a:pt x="842" y="2702"/>
                  </a:lnTo>
                  <a:cubicBezTo>
                    <a:pt x="842" y="2669"/>
                    <a:pt x="808" y="2636"/>
                    <a:pt x="775" y="2636"/>
                  </a:cubicBezTo>
                  <a:cubicBezTo>
                    <a:pt x="775" y="2619"/>
                    <a:pt x="767" y="2611"/>
                    <a:pt x="758" y="2611"/>
                  </a:cubicBezTo>
                  <a:cubicBezTo>
                    <a:pt x="750" y="2611"/>
                    <a:pt x="742" y="2619"/>
                    <a:pt x="742" y="2636"/>
                  </a:cubicBezTo>
                  <a:lnTo>
                    <a:pt x="675" y="2636"/>
                  </a:lnTo>
                  <a:lnTo>
                    <a:pt x="408" y="2802"/>
                  </a:lnTo>
                  <a:lnTo>
                    <a:pt x="1909" y="201"/>
                  </a:lnTo>
                  <a:close/>
                  <a:moveTo>
                    <a:pt x="1942" y="0"/>
                  </a:moveTo>
                  <a:cubicBezTo>
                    <a:pt x="1876" y="0"/>
                    <a:pt x="1842" y="0"/>
                    <a:pt x="1809" y="34"/>
                  </a:cubicBezTo>
                  <a:lnTo>
                    <a:pt x="74" y="3036"/>
                  </a:lnTo>
                  <a:cubicBezTo>
                    <a:pt x="0" y="3086"/>
                    <a:pt x="55" y="3172"/>
                    <a:pt x="115" y="3172"/>
                  </a:cubicBezTo>
                  <a:cubicBezTo>
                    <a:pt x="136" y="3172"/>
                    <a:pt x="157" y="3162"/>
                    <a:pt x="175" y="3136"/>
                  </a:cubicBezTo>
                  <a:lnTo>
                    <a:pt x="642" y="2903"/>
                  </a:lnTo>
                  <a:lnTo>
                    <a:pt x="642" y="4670"/>
                  </a:lnTo>
                  <a:cubicBezTo>
                    <a:pt x="642" y="4704"/>
                    <a:pt x="642" y="4737"/>
                    <a:pt x="675" y="4737"/>
                  </a:cubicBezTo>
                  <a:lnTo>
                    <a:pt x="775" y="4737"/>
                  </a:lnTo>
                  <a:lnTo>
                    <a:pt x="3077" y="3403"/>
                  </a:lnTo>
                  <a:cubicBezTo>
                    <a:pt x="3110" y="3403"/>
                    <a:pt x="3143" y="3370"/>
                    <a:pt x="3143" y="3336"/>
                  </a:cubicBezTo>
                  <a:lnTo>
                    <a:pt x="3143" y="1468"/>
                  </a:lnTo>
                  <a:lnTo>
                    <a:pt x="3677" y="1135"/>
                  </a:lnTo>
                  <a:cubicBezTo>
                    <a:pt x="3710" y="1101"/>
                    <a:pt x="3710" y="1101"/>
                    <a:pt x="3710" y="1068"/>
                  </a:cubicBezTo>
                  <a:cubicBezTo>
                    <a:pt x="3710" y="1035"/>
                    <a:pt x="3710" y="1001"/>
                    <a:pt x="3677" y="968"/>
                  </a:cubicBezTo>
                  <a:lnTo>
                    <a:pt x="194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835;p75">
              <a:extLst>
                <a:ext uri="{FF2B5EF4-FFF2-40B4-BE49-F238E27FC236}">
                  <a16:creationId xmlns:a16="http://schemas.microsoft.com/office/drawing/2014/main" id="{A4354B49-1F9C-7B48-9EC2-6876E2E0D5C5}"/>
                </a:ext>
              </a:extLst>
            </p:cNvPr>
            <p:cNvSpPr/>
            <p:nvPr/>
          </p:nvSpPr>
          <p:spPr>
            <a:xfrm>
              <a:off x="4232350" y="4014950"/>
              <a:ext cx="82600" cy="110125"/>
            </a:xfrm>
            <a:custGeom>
              <a:avLst/>
              <a:gdLst/>
              <a:ahLst/>
              <a:cxnLst/>
              <a:rect l="l" t="t" r="r" b="b"/>
              <a:pathLst>
                <a:path w="3304" h="4405" extrusionOk="0">
                  <a:moveTo>
                    <a:pt x="2651" y="199"/>
                  </a:moveTo>
                  <a:cubicBezTo>
                    <a:pt x="2713" y="199"/>
                    <a:pt x="2774" y="227"/>
                    <a:pt x="2836" y="269"/>
                  </a:cubicBezTo>
                  <a:cubicBezTo>
                    <a:pt x="3036" y="469"/>
                    <a:pt x="3103" y="769"/>
                    <a:pt x="3070" y="1069"/>
                  </a:cubicBezTo>
                  <a:cubicBezTo>
                    <a:pt x="2903" y="2070"/>
                    <a:pt x="2536" y="3004"/>
                    <a:pt x="1936" y="3805"/>
                  </a:cubicBezTo>
                  <a:lnTo>
                    <a:pt x="1602" y="4205"/>
                  </a:lnTo>
                  <a:lnTo>
                    <a:pt x="1335" y="4138"/>
                  </a:lnTo>
                  <a:cubicBezTo>
                    <a:pt x="668" y="4005"/>
                    <a:pt x="234" y="3438"/>
                    <a:pt x="234" y="2770"/>
                  </a:cubicBezTo>
                  <a:cubicBezTo>
                    <a:pt x="201" y="2170"/>
                    <a:pt x="435" y="1570"/>
                    <a:pt x="868" y="1169"/>
                  </a:cubicBezTo>
                  <a:cubicBezTo>
                    <a:pt x="935" y="1103"/>
                    <a:pt x="1068" y="1036"/>
                    <a:pt x="1168" y="1036"/>
                  </a:cubicBezTo>
                  <a:cubicBezTo>
                    <a:pt x="1202" y="1036"/>
                    <a:pt x="1235" y="1036"/>
                    <a:pt x="1268" y="1069"/>
                  </a:cubicBezTo>
                  <a:cubicBezTo>
                    <a:pt x="1435" y="1169"/>
                    <a:pt x="1535" y="1336"/>
                    <a:pt x="1535" y="1536"/>
                  </a:cubicBezTo>
                  <a:cubicBezTo>
                    <a:pt x="1569" y="1603"/>
                    <a:pt x="1602" y="1636"/>
                    <a:pt x="1635" y="1636"/>
                  </a:cubicBezTo>
                  <a:cubicBezTo>
                    <a:pt x="1669" y="1636"/>
                    <a:pt x="1735" y="1603"/>
                    <a:pt x="1735" y="1570"/>
                  </a:cubicBezTo>
                  <a:cubicBezTo>
                    <a:pt x="1735" y="1536"/>
                    <a:pt x="1769" y="1536"/>
                    <a:pt x="1735" y="1503"/>
                  </a:cubicBezTo>
                  <a:cubicBezTo>
                    <a:pt x="1769" y="1503"/>
                    <a:pt x="1769" y="1470"/>
                    <a:pt x="1735" y="1470"/>
                  </a:cubicBezTo>
                  <a:cubicBezTo>
                    <a:pt x="1802" y="969"/>
                    <a:pt x="2102" y="502"/>
                    <a:pt x="2536" y="235"/>
                  </a:cubicBezTo>
                  <a:cubicBezTo>
                    <a:pt x="2574" y="210"/>
                    <a:pt x="2612" y="199"/>
                    <a:pt x="2651" y="199"/>
                  </a:cubicBezTo>
                  <a:close/>
                  <a:moveTo>
                    <a:pt x="2645" y="0"/>
                  </a:moveTo>
                  <a:cubicBezTo>
                    <a:pt x="2588" y="0"/>
                    <a:pt x="2528" y="12"/>
                    <a:pt x="2469" y="35"/>
                  </a:cubicBezTo>
                  <a:cubicBezTo>
                    <a:pt x="2036" y="269"/>
                    <a:pt x="1735" y="669"/>
                    <a:pt x="1635" y="1169"/>
                  </a:cubicBezTo>
                  <a:cubicBezTo>
                    <a:pt x="1569" y="1036"/>
                    <a:pt x="1469" y="936"/>
                    <a:pt x="1335" y="902"/>
                  </a:cubicBezTo>
                  <a:cubicBezTo>
                    <a:pt x="1272" y="881"/>
                    <a:pt x="1205" y="870"/>
                    <a:pt x="1138" y="870"/>
                  </a:cubicBezTo>
                  <a:cubicBezTo>
                    <a:pt x="994" y="870"/>
                    <a:pt x="849" y="922"/>
                    <a:pt x="735" y="1036"/>
                  </a:cubicBezTo>
                  <a:cubicBezTo>
                    <a:pt x="268" y="1470"/>
                    <a:pt x="1" y="2137"/>
                    <a:pt x="34" y="2804"/>
                  </a:cubicBezTo>
                  <a:cubicBezTo>
                    <a:pt x="34" y="3538"/>
                    <a:pt x="568" y="4205"/>
                    <a:pt x="1302" y="4338"/>
                  </a:cubicBezTo>
                  <a:lnTo>
                    <a:pt x="1669" y="4405"/>
                  </a:lnTo>
                  <a:cubicBezTo>
                    <a:pt x="1702" y="4405"/>
                    <a:pt x="1702" y="4405"/>
                    <a:pt x="1735" y="4372"/>
                  </a:cubicBezTo>
                  <a:lnTo>
                    <a:pt x="2069" y="3871"/>
                  </a:lnTo>
                  <a:cubicBezTo>
                    <a:pt x="2703" y="3037"/>
                    <a:pt x="3103" y="2070"/>
                    <a:pt x="3237" y="1069"/>
                  </a:cubicBezTo>
                  <a:cubicBezTo>
                    <a:pt x="3303" y="702"/>
                    <a:pt x="3203" y="335"/>
                    <a:pt x="2936" y="102"/>
                  </a:cubicBezTo>
                  <a:cubicBezTo>
                    <a:pt x="2850" y="37"/>
                    <a:pt x="2750" y="0"/>
                    <a:pt x="2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5836;p75">
              <a:extLst>
                <a:ext uri="{FF2B5EF4-FFF2-40B4-BE49-F238E27FC236}">
                  <a16:creationId xmlns:a16="http://schemas.microsoft.com/office/drawing/2014/main" id="{65EF6D7F-E408-894F-B340-1B8B3FA4BB16}"/>
                </a:ext>
              </a:extLst>
            </p:cNvPr>
            <p:cNvSpPr/>
            <p:nvPr/>
          </p:nvSpPr>
          <p:spPr>
            <a:xfrm>
              <a:off x="4439175" y="3964325"/>
              <a:ext cx="55900" cy="64025"/>
            </a:xfrm>
            <a:custGeom>
              <a:avLst/>
              <a:gdLst/>
              <a:ahLst/>
              <a:cxnLst/>
              <a:rect l="l" t="t" r="r" b="b"/>
              <a:pathLst>
                <a:path w="2236" h="2561" extrusionOk="0">
                  <a:moveTo>
                    <a:pt x="1668" y="192"/>
                  </a:moveTo>
                  <a:cubicBezTo>
                    <a:pt x="1702" y="192"/>
                    <a:pt x="1768" y="192"/>
                    <a:pt x="1802" y="226"/>
                  </a:cubicBezTo>
                  <a:cubicBezTo>
                    <a:pt x="1969" y="359"/>
                    <a:pt x="2069" y="559"/>
                    <a:pt x="2035" y="793"/>
                  </a:cubicBezTo>
                  <a:lnTo>
                    <a:pt x="2035" y="1260"/>
                  </a:lnTo>
                  <a:lnTo>
                    <a:pt x="201" y="2327"/>
                  </a:lnTo>
                  <a:lnTo>
                    <a:pt x="201" y="1960"/>
                  </a:lnTo>
                  <a:cubicBezTo>
                    <a:pt x="201" y="1393"/>
                    <a:pt x="467" y="859"/>
                    <a:pt x="934" y="526"/>
                  </a:cubicBezTo>
                  <a:lnTo>
                    <a:pt x="1401" y="259"/>
                  </a:lnTo>
                  <a:cubicBezTo>
                    <a:pt x="1468" y="192"/>
                    <a:pt x="1568" y="192"/>
                    <a:pt x="1668" y="192"/>
                  </a:cubicBezTo>
                  <a:close/>
                  <a:moveTo>
                    <a:pt x="1654" y="1"/>
                  </a:moveTo>
                  <a:cubicBezTo>
                    <a:pt x="1523" y="1"/>
                    <a:pt x="1389" y="45"/>
                    <a:pt x="1268" y="125"/>
                  </a:cubicBezTo>
                  <a:lnTo>
                    <a:pt x="834" y="359"/>
                  </a:lnTo>
                  <a:cubicBezTo>
                    <a:pt x="334" y="726"/>
                    <a:pt x="0" y="1326"/>
                    <a:pt x="0" y="1960"/>
                  </a:cubicBezTo>
                  <a:lnTo>
                    <a:pt x="0" y="2460"/>
                  </a:lnTo>
                  <a:cubicBezTo>
                    <a:pt x="0" y="2494"/>
                    <a:pt x="34" y="2527"/>
                    <a:pt x="34" y="2561"/>
                  </a:cubicBezTo>
                  <a:lnTo>
                    <a:pt x="134" y="2561"/>
                  </a:lnTo>
                  <a:lnTo>
                    <a:pt x="2169" y="1393"/>
                  </a:lnTo>
                  <a:cubicBezTo>
                    <a:pt x="2202" y="1360"/>
                    <a:pt x="2235" y="1326"/>
                    <a:pt x="2202" y="1293"/>
                  </a:cubicBezTo>
                  <a:lnTo>
                    <a:pt x="2202" y="793"/>
                  </a:lnTo>
                  <a:cubicBezTo>
                    <a:pt x="2235" y="492"/>
                    <a:pt x="2135" y="226"/>
                    <a:pt x="1902" y="59"/>
                  </a:cubicBezTo>
                  <a:cubicBezTo>
                    <a:pt x="1823" y="19"/>
                    <a:pt x="1739" y="1"/>
                    <a:pt x="1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5837;p75">
              <a:extLst>
                <a:ext uri="{FF2B5EF4-FFF2-40B4-BE49-F238E27FC236}">
                  <a16:creationId xmlns:a16="http://schemas.microsoft.com/office/drawing/2014/main" id="{B8838643-0CA1-7244-8F56-6CAF31AB30A8}"/>
                </a:ext>
              </a:extLst>
            </p:cNvPr>
            <p:cNvSpPr/>
            <p:nvPr/>
          </p:nvSpPr>
          <p:spPr>
            <a:xfrm>
              <a:off x="4446675" y="3905625"/>
              <a:ext cx="40050" cy="54350"/>
            </a:xfrm>
            <a:custGeom>
              <a:avLst/>
              <a:gdLst/>
              <a:ahLst/>
              <a:cxnLst/>
              <a:rect l="l" t="t" r="r" b="b"/>
              <a:pathLst>
                <a:path w="1602" h="2174" extrusionOk="0">
                  <a:moveTo>
                    <a:pt x="1101" y="205"/>
                  </a:moveTo>
                  <a:cubicBezTo>
                    <a:pt x="1135" y="205"/>
                    <a:pt x="1168" y="205"/>
                    <a:pt x="1202" y="239"/>
                  </a:cubicBezTo>
                  <a:cubicBezTo>
                    <a:pt x="1335" y="339"/>
                    <a:pt x="1435" y="505"/>
                    <a:pt x="1402" y="706"/>
                  </a:cubicBezTo>
                  <a:cubicBezTo>
                    <a:pt x="1402" y="1173"/>
                    <a:pt x="1168" y="1640"/>
                    <a:pt x="768" y="1906"/>
                  </a:cubicBezTo>
                  <a:cubicBezTo>
                    <a:pt x="706" y="1948"/>
                    <a:pt x="631" y="1976"/>
                    <a:pt x="560" y="1976"/>
                  </a:cubicBezTo>
                  <a:cubicBezTo>
                    <a:pt x="516" y="1976"/>
                    <a:pt x="473" y="1965"/>
                    <a:pt x="434" y="1940"/>
                  </a:cubicBezTo>
                  <a:cubicBezTo>
                    <a:pt x="268" y="1840"/>
                    <a:pt x="201" y="1640"/>
                    <a:pt x="234" y="1473"/>
                  </a:cubicBezTo>
                  <a:cubicBezTo>
                    <a:pt x="234" y="1006"/>
                    <a:pt x="468" y="539"/>
                    <a:pt x="868" y="272"/>
                  </a:cubicBezTo>
                  <a:cubicBezTo>
                    <a:pt x="935" y="239"/>
                    <a:pt x="1001" y="205"/>
                    <a:pt x="1101" y="205"/>
                  </a:cubicBezTo>
                  <a:close/>
                  <a:moveTo>
                    <a:pt x="1055" y="0"/>
                  </a:moveTo>
                  <a:cubicBezTo>
                    <a:pt x="956" y="0"/>
                    <a:pt x="857" y="34"/>
                    <a:pt x="768" y="105"/>
                  </a:cubicBezTo>
                  <a:cubicBezTo>
                    <a:pt x="301" y="405"/>
                    <a:pt x="34" y="906"/>
                    <a:pt x="34" y="1473"/>
                  </a:cubicBezTo>
                  <a:cubicBezTo>
                    <a:pt x="1" y="1706"/>
                    <a:pt x="134" y="1940"/>
                    <a:pt x="334" y="2107"/>
                  </a:cubicBezTo>
                  <a:cubicBezTo>
                    <a:pt x="401" y="2140"/>
                    <a:pt x="468" y="2173"/>
                    <a:pt x="534" y="2173"/>
                  </a:cubicBezTo>
                  <a:cubicBezTo>
                    <a:pt x="668" y="2140"/>
                    <a:pt x="768" y="2107"/>
                    <a:pt x="868" y="2073"/>
                  </a:cubicBezTo>
                  <a:cubicBezTo>
                    <a:pt x="1302" y="1740"/>
                    <a:pt x="1568" y="1239"/>
                    <a:pt x="1568" y="706"/>
                  </a:cubicBezTo>
                  <a:cubicBezTo>
                    <a:pt x="1602" y="439"/>
                    <a:pt x="1502" y="205"/>
                    <a:pt x="1302" y="72"/>
                  </a:cubicBezTo>
                  <a:cubicBezTo>
                    <a:pt x="1224" y="25"/>
                    <a:pt x="1140" y="0"/>
                    <a:pt x="10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5838;p75">
              <a:extLst>
                <a:ext uri="{FF2B5EF4-FFF2-40B4-BE49-F238E27FC236}">
                  <a16:creationId xmlns:a16="http://schemas.microsoft.com/office/drawing/2014/main" id="{895EB2E0-3B2D-3041-858D-DBDB62C4D95A}"/>
                </a:ext>
              </a:extLst>
            </p:cNvPr>
            <p:cNvSpPr/>
            <p:nvPr/>
          </p:nvSpPr>
          <p:spPr>
            <a:xfrm>
              <a:off x="4164800" y="3259300"/>
              <a:ext cx="211025" cy="138100"/>
            </a:xfrm>
            <a:custGeom>
              <a:avLst/>
              <a:gdLst/>
              <a:ahLst/>
              <a:cxnLst/>
              <a:rect l="l" t="t" r="r" b="b"/>
              <a:pathLst>
                <a:path w="8441" h="5524" extrusionOk="0">
                  <a:moveTo>
                    <a:pt x="8179" y="0"/>
                  </a:moveTo>
                  <a:cubicBezTo>
                    <a:pt x="8110" y="0"/>
                    <a:pt x="8029" y="23"/>
                    <a:pt x="7940" y="73"/>
                  </a:cubicBezTo>
                  <a:lnTo>
                    <a:pt x="501" y="4376"/>
                  </a:lnTo>
                  <a:cubicBezTo>
                    <a:pt x="234" y="4576"/>
                    <a:pt x="34" y="4876"/>
                    <a:pt x="1" y="5210"/>
                  </a:cubicBezTo>
                  <a:cubicBezTo>
                    <a:pt x="1" y="5412"/>
                    <a:pt x="107" y="5524"/>
                    <a:pt x="258" y="5524"/>
                  </a:cubicBezTo>
                  <a:cubicBezTo>
                    <a:pt x="331" y="5524"/>
                    <a:pt x="414" y="5498"/>
                    <a:pt x="501" y="5443"/>
                  </a:cubicBezTo>
                  <a:lnTo>
                    <a:pt x="7940" y="1174"/>
                  </a:lnTo>
                  <a:cubicBezTo>
                    <a:pt x="8240" y="974"/>
                    <a:pt x="8440" y="673"/>
                    <a:pt x="8440" y="340"/>
                  </a:cubicBezTo>
                  <a:cubicBezTo>
                    <a:pt x="8440" y="129"/>
                    <a:pt x="8342" y="0"/>
                    <a:pt x="81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5839;p75">
              <a:extLst>
                <a:ext uri="{FF2B5EF4-FFF2-40B4-BE49-F238E27FC236}">
                  <a16:creationId xmlns:a16="http://schemas.microsoft.com/office/drawing/2014/main" id="{560E53EB-5392-F041-BB23-11631745A42C}"/>
                </a:ext>
              </a:extLst>
            </p:cNvPr>
            <p:cNvSpPr/>
            <p:nvPr/>
          </p:nvSpPr>
          <p:spPr>
            <a:xfrm>
              <a:off x="4135625" y="3297450"/>
              <a:ext cx="270225" cy="172500"/>
            </a:xfrm>
            <a:custGeom>
              <a:avLst/>
              <a:gdLst/>
              <a:ahLst/>
              <a:cxnLst/>
              <a:rect l="l" t="t" r="r" b="b"/>
              <a:pathLst>
                <a:path w="10809" h="6900" extrusionOk="0">
                  <a:moveTo>
                    <a:pt x="10551" y="1"/>
                  </a:moveTo>
                  <a:cubicBezTo>
                    <a:pt x="10478" y="1"/>
                    <a:pt x="10395" y="27"/>
                    <a:pt x="10308" y="81"/>
                  </a:cubicBezTo>
                  <a:lnTo>
                    <a:pt x="501" y="5752"/>
                  </a:lnTo>
                  <a:cubicBezTo>
                    <a:pt x="201" y="5919"/>
                    <a:pt x="0" y="6252"/>
                    <a:pt x="0" y="6586"/>
                  </a:cubicBezTo>
                  <a:cubicBezTo>
                    <a:pt x="0" y="6788"/>
                    <a:pt x="91" y="6900"/>
                    <a:pt x="243" y="6900"/>
                  </a:cubicBezTo>
                  <a:cubicBezTo>
                    <a:pt x="316" y="6900"/>
                    <a:pt x="403" y="6874"/>
                    <a:pt x="501" y="6819"/>
                  </a:cubicBezTo>
                  <a:lnTo>
                    <a:pt x="10308" y="1149"/>
                  </a:lnTo>
                  <a:cubicBezTo>
                    <a:pt x="10608" y="982"/>
                    <a:pt x="10775" y="682"/>
                    <a:pt x="10808" y="315"/>
                  </a:cubicBezTo>
                  <a:cubicBezTo>
                    <a:pt x="10808" y="112"/>
                    <a:pt x="10702" y="1"/>
                    <a:pt x="105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5840;p75">
              <a:extLst>
                <a:ext uri="{FF2B5EF4-FFF2-40B4-BE49-F238E27FC236}">
                  <a16:creationId xmlns:a16="http://schemas.microsoft.com/office/drawing/2014/main" id="{A71AFEBF-2E3F-244D-B9CE-6193E73969E3}"/>
                </a:ext>
              </a:extLst>
            </p:cNvPr>
            <p:cNvSpPr/>
            <p:nvPr/>
          </p:nvSpPr>
          <p:spPr>
            <a:xfrm>
              <a:off x="4048900" y="3471100"/>
              <a:ext cx="231025" cy="154600"/>
            </a:xfrm>
            <a:custGeom>
              <a:avLst/>
              <a:gdLst/>
              <a:ahLst/>
              <a:cxnLst/>
              <a:rect l="l" t="t" r="r" b="b"/>
              <a:pathLst>
                <a:path w="9241" h="6184" extrusionOk="0">
                  <a:moveTo>
                    <a:pt x="8964" y="1"/>
                  </a:moveTo>
                  <a:cubicBezTo>
                    <a:pt x="8896" y="1"/>
                    <a:pt x="8819" y="24"/>
                    <a:pt x="8740" y="74"/>
                  </a:cubicBezTo>
                  <a:lnTo>
                    <a:pt x="501" y="4810"/>
                  </a:lnTo>
                  <a:cubicBezTo>
                    <a:pt x="200" y="5010"/>
                    <a:pt x="34" y="5311"/>
                    <a:pt x="0" y="5678"/>
                  </a:cubicBezTo>
                  <a:lnTo>
                    <a:pt x="0" y="5844"/>
                  </a:lnTo>
                  <a:cubicBezTo>
                    <a:pt x="0" y="6055"/>
                    <a:pt x="116" y="6184"/>
                    <a:pt x="277" y="6184"/>
                  </a:cubicBezTo>
                  <a:cubicBezTo>
                    <a:pt x="345" y="6184"/>
                    <a:pt x="421" y="6161"/>
                    <a:pt x="501" y="6111"/>
                  </a:cubicBezTo>
                  <a:lnTo>
                    <a:pt x="8740" y="1341"/>
                  </a:lnTo>
                  <a:cubicBezTo>
                    <a:pt x="9007" y="1141"/>
                    <a:pt x="9207" y="841"/>
                    <a:pt x="9240" y="507"/>
                  </a:cubicBezTo>
                  <a:lnTo>
                    <a:pt x="9240" y="340"/>
                  </a:lnTo>
                  <a:cubicBezTo>
                    <a:pt x="9240" y="130"/>
                    <a:pt x="9125" y="1"/>
                    <a:pt x="8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5841;p75">
              <a:extLst>
                <a:ext uri="{FF2B5EF4-FFF2-40B4-BE49-F238E27FC236}">
                  <a16:creationId xmlns:a16="http://schemas.microsoft.com/office/drawing/2014/main" id="{9593352D-D659-5148-8906-728052FA59AC}"/>
                </a:ext>
              </a:extLst>
            </p:cNvPr>
            <p:cNvSpPr/>
            <p:nvPr/>
          </p:nvSpPr>
          <p:spPr>
            <a:xfrm>
              <a:off x="4048900" y="3413925"/>
              <a:ext cx="461175" cy="323875"/>
            </a:xfrm>
            <a:custGeom>
              <a:avLst/>
              <a:gdLst/>
              <a:ahLst/>
              <a:cxnLst/>
              <a:rect l="l" t="t" r="r" b="b"/>
              <a:pathLst>
                <a:path w="18447" h="12955" extrusionOk="0">
                  <a:moveTo>
                    <a:pt x="18220" y="0"/>
                  </a:moveTo>
                  <a:cubicBezTo>
                    <a:pt x="18166" y="0"/>
                    <a:pt x="18106" y="19"/>
                    <a:pt x="18047" y="59"/>
                  </a:cubicBezTo>
                  <a:lnTo>
                    <a:pt x="401" y="10233"/>
                  </a:lnTo>
                  <a:cubicBezTo>
                    <a:pt x="167" y="10400"/>
                    <a:pt x="0" y="10633"/>
                    <a:pt x="0" y="10933"/>
                  </a:cubicBezTo>
                  <a:lnTo>
                    <a:pt x="0" y="12668"/>
                  </a:lnTo>
                  <a:cubicBezTo>
                    <a:pt x="0" y="12838"/>
                    <a:pt x="106" y="12955"/>
                    <a:pt x="253" y="12955"/>
                  </a:cubicBezTo>
                  <a:cubicBezTo>
                    <a:pt x="309" y="12955"/>
                    <a:pt x="370" y="12938"/>
                    <a:pt x="434" y="12902"/>
                  </a:cubicBezTo>
                  <a:lnTo>
                    <a:pt x="18047" y="2728"/>
                  </a:lnTo>
                  <a:cubicBezTo>
                    <a:pt x="18280" y="2561"/>
                    <a:pt x="18447" y="2294"/>
                    <a:pt x="18447" y="1994"/>
                  </a:cubicBezTo>
                  <a:lnTo>
                    <a:pt x="18447" y="292"/>
                  </a:lnTo>
                  <a:cubicBezTo>
                    <a:pt x="18447" y="105"/>
                    <a:pt x="18348" y="0"/>
                    <a:pt x="182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5842;p75">
              <a:extLst>
                <a:ext uri="{FF2B5EF4-FFF2-40B4-BE49-F238E27FC236}">
                  <a16:creationId xmlns:a16="http://schemas.microsoft.com/office/drawing/2014/main" id="{68BD5BF9-B4D0-9047-B8C0-A0240116BE57}"/>
                </a:ext>
              </a:extLst>
            </p:cNvPr>
            <p:cNvSpPr/>
            <p:nvPr/>
          </p:nvSpPr>
          <p:spPr>
            <a:xfrm>
              <a:off x="4048900" y="3590700"/>
              <a:ext cx="461175" cy="324050"/>
            </a:xfrm>
            <a:custGeom>
              <a:avLst/>
              <a:gdLst/>
              <a:ahLst/>
              <a:cxnLst/>
              <a:rect l="l" t="t" r="r" b="b"/>
              <a:pathLst>
                <a:path w="18447" h="12962" extrusionOk="0">
                  <a:moveTo>
                    <a:pt x="18220" y="1"/>
                  </a:moveTo>
                  <a:cubicBezTo>
                    <a:pt x="18166" y="1"/>
                    <a:pt x="18106" y="20"/>
                    <a:pt x="18047" y="60"/>
                  </a:cubicBezTo>
                  <a:lnTo>
                    <a:pt x="401" y="10234"/>
                  </a:lnTo>
                  <a:cubicBezTo>
                    <a:pt x="167" y="10400"/>
                    <a:pt x="34" y="10667"/>
                    <a:pt x="0" y="10934"/>
                  </a:cubicBezTo>
                  <a:lnTo>
                    <a:pt x="0" y="12669"/>
                  </a:lnTo>
                  <a:cubicBezTo>
                    <a:pt x="0" y="12856"/>
                    <a:pt x="99" y="12961"/>
                    <a:pt x="238" y="12961"/>
                  </a:cubicBezTo>
                  <a:cubicBezTo>
                    <a:pt x="298" y="12961"/>
                    <a:pt x="364" y="12942"/>
                    <a:pt x="434" y="12902"/>
                  </a:cubicBezTo>
                  <a:lnTo>
                    <a:pt x="18047" y="2728"/>
                  </a:lnTo>
                  <a:cubicBezTo>
                    <a:pt x="18280" y="2562"/>
                    <a:pt x="18447" y="2295"/>
                    <a:pt x="18447" y="2028"/>
                  </a:cubicBezTo>
                  <a:lnTo>
                    <a:pt x="18447" y="293"/>
                  </a:lnTo>
                  <a:cubicBezTo>
                    <a:pt x="18447" y="106"/>
                    <a:pt x="18348" y="1"/>
                    <a:pt x="182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5843;p75">
              <a:extLst>
                <a:ext uri="{FF2B5EF4-FFF2-40B4-BE49-F238E27FC236}">
                  <a16:creationId xmlns:a16="http://schemas.microsoft.com/office/drawing/2014/main" id="{F53910A5-7138-4C4A-9CF6-490E9A19A546}"/>
                </a:ext>
              </a:extLst>
            </p:cNvPr>
            <p:cNvSpPr/>
            <p:nvPr/>
          </p:nvSpPr>
          <p:spPr>
            <a:xfrm>
              <a:off x="4048900" y="3647900"/>
              <a:ext cx="231025" cy="154075"/>
            </a:xfrm>
            <a:custGeom>
              <a:avLst/>
              <a:gdLst/>
              <a:ahLst/>
              <a:cxnLst/>
              <a:rect l="l" t="t" r="r" b="b"/>
              <a:pathLst>
                <a:path w="9241" h="6163" extrusionOk="0">
                  <a:moveTo>
                    <a:pt x="8964" y="1"/>
                  </a:moveTo>
                  <a:cubicBezTo>
                    <a:pt x="8896" y="1"/>
                    <a:pt x="8819" y="24"/>
                    <a:pt x="8740" y="73"/>
                  </a:cubicBezTo>
                  <a:lnTo>
                    <a:pt x="501" y="4810"/>
                  </a:lnTo>
                  <a:cubicBezTo>
                    <a:pt x="200" y="5010"/>
                    <a:pt x="34" y="5310"/>
                    <a:pt x="0" y="5644"/>
                  </a:cubicBezTo>
                  <a:lnTo>
                    <a:pt x="0" y="5811"/>
                  </a:lnTo>
                  <a:cubicBezTo>
                    <a:pt x="0" y="6032"/>
                    <a:pt x="127" y="6163"/>
                    <a:pt x="301" y="6163"/>
                  </a:cubicBezTo>
                  <a:cubicBezTo>
                    <a:pt x="363" y="6163"/>
                    <a:pt x="431" y="6146"/>
                    <a:pt x="501" y="6111"/>
                  </a:cubicBezTo>
                  <a:lnTo>
                    <a:pt x="8740" y="1341"/>
                  </a:lnTo>
                  <a:cubicBezTo>
                    <a:pt x="9007" y="1174"/>
                    <a:pt x="9207" y="841"/>
                    <a:pt x="9240" y="507"/>
                  </a:cubicBezTo>
                  <a:lnTo>
                    <a:pt x="9240" y="340"/>
                  </a:lnTo>
                  <a:cubicBezTo>
                    <a:pt x="9240" y="129"/>
                    <a:pt x="9125" y="1"/>
                    <a:pt x="8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5844;p75">
              <a:extLst>
                <a:ext uri="{FF2B5EF4-FFF2-40B4-BE49-F238E27FC236}">
                  <a16:creationId xmlns:a16="http://schemas.microsoft.com/office/drawing/2014/main" id="{8F10B0B5-1049-2742-95F3-C341D9940267}"/>
                </a:ext>
              </a:extLst>
            </p:cNvPr>
            <p:cNvSpPr/>
            <p:nvPr/>
          </p:nvSpPr>
          <p:spPr>
            <a:xfrm>
              <a:off x="4048900" y="3880575"/>
              <a:ext cx="192650" cy="187950"/>
            </a:xfrm>
            <a:custGeom>
              <a:avLst/>
              <a:gdLst/>
              <a:ahLst/>
              <a:cxnLst/>
              <a:rect l="l" t="t" r="r" b="b"/>
              <a:pathLst>
                <a:path w="7706" h="7518" extrusionOk="0">
                  <a:moveTo>
                    <a:pt x="7429" y="0"/>
                  </a:moveTo>
                  <a:cubicBezTo>
                    <a:pt x="7361" y="0"/>
                    <a:pt x="7285" y="23"/>
                    <a:pt x="7205" y="73"/>
                  </a:cubicBezTo>
                  <a:lnTo>
                    <a:pt x="501" y="3942"/>
                  </a:lnTo>
                  <a:cubicBezTo>
                    <a:pt x="234" y="4109"/>
                    <a:pt x="34" y="4409"/>
                    <a:pt x="0" y="4743"/>
                  </a:cubicBezTo>
                  <a:lnTo>
                    <a:pt x="0" y="7178"/>
                  </a:lnTo>
                  <a:cubicBezTo>
                    <a:pt x="0" y="7389"/>
                    <a:pt x="116" y="7518"/>
                    <a:pt x="277" y="7518"/>
                  </a:cubicBezTo>
                  <a:cubicBezTo>
                    <a:pt x="345" y="7518"/>
                    <a:pt x="421" y="7495"/>
                    <a:pt x="501" y="7445"/>
                  </a:cubicBezTo>
                  <a:lnTo>
                    <a:pt x="7205" y="3576"/>
                  </a:lnTo>
                  <a:cubicBezTo>
                    <a:pt x="7472" y="3375"/>
                    <a:pt x="7672" y="3075"/>
                    <a:pt x="7706" y="2742"/>
                  </a:cubicBezTo>
                  <a:lnTo>
                    <a:pt x="7706" y="340"/>
                  </a:lnTo>
                  <a:cubicBezTo>
                    <a:pt x="7706" y="129"/>
                    <a:pt x="7591" y="0"/>
                    <a:pt x="74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5845;p75">
              <a:extLst>
                <a:ext uri="{FF2B5EF4-FFF2-40B4-BE49-F238E27FC236}">
                  <a16:creationId xmlns:a16="http://schemas.microsoft.com/office/drawing/2014/main" id="{C3A6FF3F-0EA7-344F-9BF5-71DB8707E170}"/>
                </a:ext>
              </a:extLst>
            </p:cNvPr>
            <p:cNvSpPr/>
            <p:nvPr/>
          </p:nvSpPr>
          <p:spPr>
            <a:xfrm>
              <a:off x="4318250" y="3725450"/>
              <a:ext cx="191825" cy="188800"/>
            </a:xfrm>
            <a:custGeom>
              <a:avLst/>
              <a:gdLst/>
              <a:ahLst/>
              <a:cxnLst/>
              <a:rect l="l" t="t" r="r" b="b"/>
              <a:pathLst>
                <a:path w="7673" h="7552" extrusionOk="0">
                  <a:moveTo>
                    <a:pt x="7396" y="1"/>
                  </a:moveTo>
                  <a:cubicBezTo>
                    <a:pt x="7328" y="1"/>
                    <a:pt x="7252" y="24"/>
                    <a:pt x="7172" y="74"/>
                  </a:cubicBezTo>
                  <a:lnTo>
                    <a:pt x="468" y="3943"/>
                  </a:lnTo>
                  <a:cubicBezTo>
                    <a:pt x="201" y="4143"/>
                    <a:pt x="1" y="4443"/>
                    <a:pt x="1" y="4777"/>
                  </a:cubicBezTo>
                  <a:lnTo>
                    <a:pt x="1" y="7212"/>
                  </a:lnTo>
                  <a:cubicBezTo>
                    <a:pt x="1" y="7423"/>
                    <a:pt x="99" y="7552"/>
                    <a:pt x="251" y="7552"/>
                  </a:cubicBezTo>
                  <a:cubicBezTo>
                    <a:pt x="315" y="7552"/>
                    <a:pt x="388" y="7528"/>
                    <a:pt x="468" y="7479"/>
                  </a:cubicBezTo>
                  <a:lnTo>
                    <a:pt x="7172" y="3609"/>
                  </a:lnTo>
                  <a:cubicBezTo>
                    <a:pt x="7473" y="3443"/>
                    <a:pt x="7639" y="3109"/>
                    <a:pt x="7673" y="2776"/>
                  </a:cubicBezTo>
                  <a:lnTo>
                    <a:pt x="7673" y="340"/>
                  </a:lnTo>
                  <a:cubicBezTo>
                    <a:pt x="7673" y="130"/>
                    <a:pt x="7558" y="1"/>
                    <a:pt x="73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5846;p75">
              <a:extLst>
                <a:ext uri="{FF2B5EF4-FFF2-40B4-BE49-F238E27FC236}">
                  <a16:creationId xmlns:a16="http://schemas.microsoft.com/office/drawing/2014/main" id="{1189AE0D-F34F-0246-87BF-CF7072ED39DF}"/>
                </a:ext>
              </a:extLst>
            </p:cNvPr>
            <p:cNvSpPr/>
            <p:nvPr/>
          </p:nvSpPr>
          <p:spPr>
            <a:xfrm>
              <a:off x="4131450" y="3202425"/>
              <a:ext cx="52575" cy="102075"/>
            </a:xfrm>
            <a:custGeom>
              <a:avLst/>
              <a:gdLst/>
              <a:ahLst/>
              <a:cxnLst/>
              <a:rect l="l" t="t" r="r" b="b"/>
              <a:pathLst>
                <a:path w="2103" h="4083" extrusionOk="0">
                  <a:moveTo>
                    <a:pt x="1435" y="1"/>
                  </a:moveTo>
                  <a:cubicBezTo>
                    <a:pt x="1321" y="1"/>
                    <a:pt x="1188" y="44"/>
                    <a:pt x="1035" y="146"/>
                  </a:cubicBezTo>
                  <a:cubicBezTo>
                    <a:pt x="835" y="246"/>
                    <a:pt x="668" y="413"/>
                    <a:pt x="534" y="580"/>
                  </a:cubicBezTo>
                  <a:cubicBezTo>
                    <a:pt x="368" y="747"/>
                    <a:pt x="268" y="947"/>
                    <a:pt x="201" y="1180"/>
                  </a:cubicBezTo>
                  <a:cubicBezTo>
                    <a:pt x="101" y="1381"/>
                    <a:pt x="67" y="1614"/>
                    <a:pt x="67" y="1814"/>
                  </a:cubicBezTo>
                  <a:cubicBezTo>
                    <a:pt x="67" y="2148"/>
                    <a:pt x="134" y="2348"/>
                    <a:pt x="268" y="2448"/>
                  </a:cubicBezTo>
                  <a:cubicBezTo>
                    <a:pt x="341" y="2485"/>
                    <a:pt x="444" y="2511"/>
                    <a:pt x="566" y="2511"/>
                  </a:cubicBezTo>
                  <a:cubicBezTo>
                    <a:pt x="667" y="2511"/>
                    <a:pt x="781" y="2493"/>
                    <a:pt x="901" y="2448"/>
                  </a:cubicBezTo>
                  <a:cubicBezTo>
                    <a:pt x="1035" y="2415"/>
                    <a:pt x="1135" y="2381"/>
                    <a:pt x="1235" y="2381"/>
                  </a:cubicBezTo>
                  <a:cubicBezTo>
                    <a:pt x="1302" y="2381"/>
                    <a:pt x="1335" y="2381"/>
                    <a:pt x="1368" y="2415"/>
                  </a:cubicBezTo>
                  <a:cubicBezTo>
                    <a:pt x="1402" y="2448"/>
                    <a:pt x="1435" y="2481"/>
                    <a:pt x="1435" y="2581"/>
                  </a:cubicBezTo>
                  <a:cubicBezTo>
                    <a:pt x="1435" y="2681"/>
                    <a:pt x="1402" y="2782"/>
                    <a:pt x="1335" y="2882"/>
                  </a:cubicBezTo>
                  <a:cubicBezTo>
                    <a:pt x="1268" y="2948"/>
                    <a:pt x="1168" y="3048"/>
                    <a:pt x="1068" y="3115"/>
                  </a:cubicBezTo>
                  <a:cubicBezTo>
                    <a:pt x="970" y="3164"/>
                    <a:pt x="909" y="3195"/>
                    <a:pt x="856" y="3195"/>
                  </a:cubicBezTo>
                  <a:cubicBezTo>
                    <a:pt x="837" y="3195"/>
                    <a:pt x="819" y="3191"/>
                    <a:pt x="801" y="3182"/>
                  </a:cubicBezTo>
                  <a:cubicBezTo>
                    <a:pt x="735" y="3182"/>
                    <a:pt x="701" y="3115"/>
                    <a:pt x="668" y="3048"/>
                  </a:cubicBezTo>
                  <a:cubicBezTo>
                    <a:pt x="634" y="3048"/>
                    <a:pt x="634" y="3015"/>
                    <a:pt x="601" y="3015"/>
                  </a:cubicBezTo>
                  <a:cubicBezTo>
                    <a:pt x="601" y="3015"/>
                    <a:pt x="568" y="3015"/>
                    <a:pt x="534" y="3048"/>
                  </a:cubicBezTo>
                  <a:lnTo>
                    <a:pt x="101" y="3315"/>
                  </a:lnTo>
                  <a:cubicBezTo>
                    <a:pt x="67" y="3315"/>
                    <a:pt x="34" y="3349"/>
                    <a:pt x="34" y="3349"/>
                  </a:cubicBezTo>
                  <a:cubicBezTo>
                    <a:pt x="34" y="3382"/>
                    <a:pt x="1" y="3415"/>
                    <a:pt x="1" y="3449"/>
                  </a:cubicBezTo>
                  <a:cubicBezTo>
                    <a:pt x="1" y="3649"/>
                    <a:pt x="67" y="3782"/>
                    <a:pt x="134" y="3916"/>
                  </a:cubicBezTo>
                  <a:cubicBezTo>
                    <a:pt x="234" y="4016"/>
                    <a:pt x="334" y="4082"/>
                    <a:pt x="501" y="4082"/>
                  </a:cubicBezTo>
                  <a:cubicBezTo>
                    <a:pt x="634" y="4082"/>
                    <a:pt x="835" y="4049"/>
                    <a:pt x="1068" y="3916"/>
                  </a:cubicBezTo>
                  <a:cubicBezTo>
                    <a:pt x="1268" y="3782"/>
                    <a:pt x="1435" y="3649"/>
                    <a:pt x="1602" y="3449"/>
                  </a:cubicBezTo>
                  <a:cubicBezTo>
                    <a:pt x="1735" y="3282"/>
                    <a:pt x="1869" y="3048"/>
                    <a:pt x="1969" y="2848"/>
                  </a:cubicBezTo>
                  <a:cubicBezTo>
                    <a:pt x="2035" y="2615"/>
                    <a:pt x="2102" y="2381"/>
                    <a:pt x="2102" y="2148"/>
                  </a:cubicBezTo>
                  <a:cubicBezTo>
                    <a:pt x="2102" y="1914"/>
                    <a:pt x="2069" y="1747"/>
                    <a:pt x="2002" y="1647"/>
                  </a:cubicBezTo>
                  <a:cubicBezTo>
                    <a:pt x="1935" y="1547"/>
                    <a:pt x="1835" y="1481"/>
                    <a:pt x="1735" y="1481"/>
                  </a:cubicBezTo>
                  <a:cubicBezTo>
                    <a:pt x="1700" y="1472"/>
                    <a:pt x="1661" y="1468"/>
                    <a:pt x="1620" y="1468"/>
                  </a:cubicBezTo>
                  <a:cubicBezTo>
                    <a:pt x="1508" y="1468"/>
                    <a:pt x="1372" y="1498"/>
                    <a:pt x="1202" y="1547"/>
                  </a:cubicBezTo>
                  <a:cubicBezTo>
                    <a:pt x="1084" y="1571"/>
                    <a:pt x="982" y="1594"/>
                    <a:pt x="910" y="1594"/>
                  </a:cubicBezTo>
                  <a:cubicBezTo>
                    <a:pt x="879" y="1594"/>
                    <a:pt x="854" y="1590"/>
                    <a:pt x="835" y="1581"/>
                  </a:cubicBezTo>
                  <a:cubicBezTo>
                    <a:pt x="768" y="1581"/>
                    <a:pt x="735" y="1514"/>
                    <a:pt x="735" y="1414"/>
                  </a:cubicBezTo>
                  <a:cubicBezTo>
                    <a:pt x="735" y="1314"/>
                    <a:pt x="768" y="1214"/>
                    <a:pt x="801" y="1147"/>
                  </a:cubicBezTo>
                  <a:cubicBezTo>
                    <a:pt x="868" y="1047"/>
                    <a:pt x="935" y="980"/>
                    <a:pt x="1035" y="947"/>
                  </a:cubicBezTo>
                  <a:cubicBezTo>
                    <a:pt x="1101" y="880"/>
                    <a:pt x="1168" y="880"/>
                    <a:pt x="1235" y="880"/>
                  </a:cubicBezTo>
                  <a:cubicBezTo>
                    <a:pt x="1302" y="914"/>
                    <a:pt x="1335" y="947"/>
                    <a:pt x="1335" y="1014"/>
                  </a:cubicBezTo>
                  <a:cubicBezTo>
                    <a:pt x="1359" y="1037"/>
                    <a:pt x="1382" y="1061"/>
                    <a:pt x="1418" y="1061"/>
                  </a:cubicBezTo>
                  <a:cubicBezTo>
                    <a:pt x="1432" y="1061"/>
                    <a:pt x="1449" y="1057"/>
                    <a:pt x="1468" y="1047"/>
                  </a:cubicBezTo>
                  <a:lnTo>
                    <a:pt x="1935" y="747"/>
                  </a:lnTo>
                  <a:cubicBezTo>
                    <a:pt x="1969" y="747"/>
                    <a:pt x="1969" y="713"/>
                    <a:pt x="2002" y="680"/>
                  </a:cubicBezTo>
                  <a:cubicBezTo>
                    <a:pt x="2002" y="647"/>
                    <a:pt x="2002" y="647"/>
                    <a:pt x="2002" y="613"/>
                  </a:cubicBezTo>
                  <a:cubicBezTo>
                    <a:pt x="2002" y="447"/>
                    <a:pt x="1969" y="313"/>
                    <a:pt x="1869" y="213"/>
                  </a:cubicBezTo>
                  <a:cubicBezTo>
                    <a:pt x="1802" y="80"/>
                    <a:pt x="1702" y="13"/>
                    <a:pt x="1535" y="13"/>
                  </a:cubicBezTo>
                  <a:cubicBezTo>
                    <a:pt x="1504" y="5"/>
                    <a:pt x="1470" y="1"/>
                    <a:pt x="14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5847;p75">
              <a:extLst>
                <a:ext uri="{FF2B5EF4-FFF2-40B4-BE49-F238E27FC236}">
                  <a16:creationId xmlns:a16="http://schemas.microsoft.com/office/drawing/2014/main" id="{6FA935A7-2CF8-2B4D-8028-3F4887FDF8A3}"/>
                </a:ext>
              </a:extLst>
            </p:cNvPr>
            <p:cNvSpPr/>
            <p:nvPr/>
          </p:nvSpPr>
          <p:spPr>
            <a:xfrm>
              <a:off x="4190675" y="3175225"/>
              <a:ext cx="15025" cy="103225"/>
            </a:xfrm>
            <a:custGeom>
              <a:avLst/>
              <a:gdLst/>
              <a:ahLst/>
              <a:cxnLst/>
              <a:rect l="l" t="t" r="r" b="b"/>
              <a:pathLst>
                <a:path w="601" h="4129" extrusionOk="0">
                  <a:moveTo>
                    <a:pt x="534" y="0"/>
                  </a:moveTo>
                  <a:lnTo>
                    <a:pt x="100" y="267"/>
                  </a:lnTo>
                  <a:cubicBezTo>
                    <a:pt x="67" y="267"/>
                    <a:pt x="67" y="300"/>
                    <a:pt x="33" y="334"/>
                  </a:cubicBezTo>
                  <a:cubicBezTo>
                    <a:pt x="33" y="367"/>
                    <a:pt x="0" y="400"/>
                    <a:pt x="0" y="434"/>
                  </a:cubicBezTo>
                  <a:lnTo>
                    <a:pt x="0" y="934"/>
                  </a:lnTo>
                  <a:cubicBezTo>
                    <a:pt x="0" y="967"/>
                    <a:pt x="33" y="1001"/>
                    <a:pt x="33" y="1001"/>
                  </a:cubicBezTo>
                  <a:cubicBezTo>
                    <a:pt x="50" y="1017"/>
                    <a:pt x="58" y="1026"/>
                    <a:pt x="67" y="1026"/>
                  </a:cubicBezTo>
                  <a:cubicBezTo>
                    <a:pt x="75" y="1026"/>
                    <a:pt x="83" y="1017"/>
                    <a:pt x="100" y="1001"/>
                  </a:cubicBezTo>
                  <a:lnTo>
                    <a:pt x="534" y="767"/>
                  </a:lnTo>
                  <a:cubicBezTo>
                    <a:pt x="534" y="734"/>
                    <a:pt x="567" y="734"/>
                    <a:pt x="600" y="701"/>
                  </a:cubicBezTo>
                  <a:cubicBezTo>
                    <a:pt x="600" y="667"/>
                    <a:pt x="600" y="601"/>
                    <a:pt x="600" y="567"/>
                  </a:cubicBezTo>
                  <a:lnTo>
                    <a:pt x="600" y="100"/>
                  </a:lnTo>
                  <a:cubicBezTo>
                    <a:pt x="600" y="33"/>
                    <a:pt x="600" y="33"/>
                    <a:pt x="600" y="0"/>
                  </a:cubicBezTo>
                  <a:close/>
                  <a:moveTo>
                    <a:pt x="534" y="1134"/>
                  </a:moveTo>
                  <a:lnTo>
                    <a:pt x="100" y="1401"/>
                  </a:lnTo>
                  <a:cubicBezTo>
                    <a:pt x="67" y="1401"/>
                    <a:pt x="67" y="1434"/>
                    <a:pt x="33" y="1468"/>
                  </a:cubicBezTo>
                  <a:cubicBezTo>
                    <a:pt x="33" y="1501"/>
                    <a:pt x="0" y="1535"/>
                    <a:pt x="0" y="1568"/>
                  </a:cubicBezTo>
                  <a:lnTo>
                    <a:pt x="0" y="4036"/>
                  </a:lnTo>
                  <a:cubicBezTo>
                    <a:pt x="0" y="4070"/>
                    <a:pt x="33" y="4103"/>
                    <a:pt x="33" y="4103"/>
                  </a:cubicBezTo>
                  <a:cubicBezTo>
                    <a:pt x="50" y="4120"/>
                    <a:pt x="58" y="4128"/>
                    <a:pt x="67" y="4128"/>
                  </a:cubicBezTo>
                  <a:cubicBezTo>
                    <a:pt x="75" y="4128"/>
                    <a:pt x="83" y="4120"/>
                    <a:pt x="100" y="4103"/>
                  </a:cubicBezTo>
                  <a:lnTo>
                    <a:pt x="534" y="3870"/>
                  </a:lnTo>
                  <a:cubicBezTo>
                    <a:pt x="534" y="3836"/>
                    <a:pt x="567" y="3836"/>
                    <a:pt x="600" y="3803"/>
                  </a:cubicBezTo>
                  <a:cubicBezTo>
                    <a:pt x="600" y="3769"/>
                    <a:pt x="600" y="3736"/>
                    <a:pt x="600" y="3669"/>
                  </a:cubicBezTo>
                  <a:lnTo>
                    <a:pt x="600" y="1234"/>
                  </a:lnTo>
                  <a:cubicBezTo>
                    <a:pt x="600" y="1168"/>
                    <a:pt x="600" y="1168"/>
                    <a:pt x="600" y="11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5848;p75">
              <a:extLst>
                <a:ext uri="{FF2B5EF4-FFF2-40B4-BE49-F238E27FC236}">
                  <a16:creationId xmlns:a16="http://schemas.microsoft.com/office/drawing/2014/main" id="{5E352AFA-E7B8-0D4B-BF58-07B6B9296D58}"/>
                </a:ext>
              </a:extLst>
            </p:cNvPr>
            <p:cNvSpPr/>
            <p:nvPr/>
          </p:nvSpPr>
          <p:spPr>
            <a:xfrm>
              <a:off x="4214025" y="3171875"/>
              <a:ext cx="45875" cy="112825"/>
            </a:xfrm>
            <a:custGeom>
              <a:avLst/>
              <a:gdLst/>
              <a:ahLst/>
              <a:cxnLst/>
              <a:rect l="l" t="t" r="r" b="b"/>
              <a:pathLst>
                <a:path w="1835" h="4513" extrusionOk="0">
                  <a:moveTo>
                    <a:pt x="1059" y="1118"/>
                  </a:moveTo>
                  <a:cubicBezTo>
                    <a:pt x="1092" y="1118"/>
                    <a:pt x="1118" y="1135"/>
                    <a:pt x="1134" y="1168"/>
                  </a:cubicBezTo>
                  <a:cubicBezTo>
                    <a:pt x="1201" y="1235"/>
                    <a:pt x="1201" y="1335"/>
                    <a:pt x="1234" y="1468"/>
                  </a:cubicBezTo>
                  <a:cubicBezTo>
                    <a:pt x="1234" y="1502"/>
                    <a:pt x="1234" y="1535"/>
                    <a:pt x="1234" y="1635"/>
                  </a:cubicBezTo>
                  <a:cubicBezTo>
                    <a:pt x="1234" y="1702"/>
                    <a:pt x="1234" y="1769"/>
                    <a:pt x="1234" y="1802"/>
                  </a:cubicBezTo>
                  <a:cubicBezTo>
                    <a:pt x="1201" y="1935"/>
                    <a:pt x="1201" y="2069"/>
                    <a:pt x="1134" y="2202"/>
                  </a:cubicBezTo>
                  <a:cubicBezTo>
                    <a:pt x="1101" y="2302"/>
                    <a:pt x="1034" y="2402"/>
                    <a:pt x="934" y="2436"/>
                  </a:cubicBezTo>
                  <a:cubicBezTo>
                    <a:pt x="874" y="2466"/>
                    <a:pt x="828" y="2482"/>
                    <a:pt x="792" y="2482"/>
                  </a:cubicBezTo>
                  <a:cubicBezTo>
                    <a:pt x="747" y="2482"/>
                    <a:pt x="719" y="2457"/>
                    <a:pt x="701" y="2402"/>
                  </a:cubicBezTo>
                  <a:cubicBezTo>
                    <a:pt x="634" y="2336"/>
                    <a:pt x="634" y="2169"/>
                    <a:pt x="634" y="1969"/>
                  </a:cubicBezTo>
                  <a:lnTo>
                    <a:pt x="634" y="1869"/>
                  </a:lnTo>
                  <a:cubicBezTo>
                    <a:pt x="634" y="1702"/>
                    <a:pt x="667" y="1568"/>
                    <a:pt x="701" y="1435"/>
                  </a:cubicBezTo>
                  <a:cubicBezTo>
                    <a:pt x="734" y="1335"/>
                    <a:pt x="834" y="1235"/>
                    <a:pt x="934" y="1168"/>
                  </a:cubicBezTo>
                  <a:cubicBezTo>
                    <a:pt x="984" y="1135"/>
                    <a:pt x="1026" y="1118"/>
                    <a:pt x="1059" y="1118"/>
                  </a:cubicBezTo>
                  <a:close/>
                  <a:moveTo>
                    <a:pt x="1768" y="1"/>
                  </a:moveTo>
                  <a:lnTo>
                    <a:pt x="1334" y="234"/>
                  </a:lnTo>
                  <a:cubicBezTo>
                    <a:pt x="1301" y="268"/>
                    <a:pt x="1301" y="301"/>
                    <a:pt x="1268" y="334"/>
                  </a:cubicBezTo>
                  <a:cubicBezTo>
                    <a:pt x="1268" y="368"/>
                    <a:pt x="1268" y="401"/>
                    <a:pt x="1268" y="434"/>
                  </a:cubicBezTo>
                  <a:lnTo>
                    <a:pt x="1268" y="634"/>
                  </a:lnTo>
                  <a:cubicBezTo>
                    <a:pt x="1201" y="534"/>
                    <a:pt x="1134" y="501"/>
                    <a:pt x="1034" y="468"/>
                  </a:cubicBezTo>
                  <a:cubicBezTo>
                    <a:pt x="934" y="468"/>
                    <a:pt x="834" y="501"/>
                    <a:pt x="734" y="568"/>
                  </a:cubicBezTo>
                  <a:cubicBezTo>
                    <a:pt x="500" y="701"/>
                    <a:pt x="300" y="935"/>
                    <a:pt x="167" y="1235"/>
                  </a:cubicBezTo>
                  <a:cubicBezTo>
                    <a:pt x="67" y="1535"/>
                    <a:pt x="0" y="1902"/>
                    <a:pt x="0" y="2336"/>
                  </a:cubicBezTo>
                  <a:lnTo>
                    <a:pt x="0" y="2469"/>
                  </a:lnTo>
                  <a:cubicBezTo>
                    <a:pt x="0" y="2869"/>
                    <a:pt x="67" y="3136"/>
                    <a:pt x="200" y="3270"/>
                  </a:cubicBezTo>
                  <a:cubicBezTo>
                    <a:pt x="267" y="3336"/>
                    <a:pt x="342" y="3370"/>
                    <a:pt x="430" y="3370"/>
                  </a:cubicBezTo>
                  <a:cubicBezTo>
                    <a:pt x="517" y="3370"/>
                    <a:pt x="617" y="3336"/>
                    <a:pt x="734" y="3270"/>
                  </a:cubicBezTo>
                  <a:cubicBezTo>
                    <a:pt x="934" y="3136"/>
                    <a:pt x="1101" y="2969"/>
                    <a:pt x="1234" y="2703"/>
                  </a:cubicBezTo>
                  <a:lnTo>
                    <a:pt x="1234" y="3036"/>
                  </a:lnTo>
                  <a:cubicBezTo>
                    <a:pt x="1234" y="3236"/>
                    <a:pt x="1201" y="3370"/>
                    <a:pt x="1134" y="3470"/>
                  </a:cubicBezTo>
                  <a:cubicBezTo>
                    <a:pt x="1101" y="3570"/>
                    <a:pt x="1034" y="3637"/>
                    <a:pt x="934" y="3703"/>
                  </a:cubicBezTo>
                  <a:cubicBezTo>
                    <a:pt x="887" y="3727"/>
                    <a:pt x="840" y="3750"/>
                    <a:pt x="804" y="3750"/>
                  </a:cubicBezTo>
                  <a:cubicBezTo>
                    <a:pt x="790" y="3750"/>
                    <a:pt x="777" y="3746"/>
                    <a:pt x="767" y="3737"/>
                  </a:cubicBezTo>
                  <a:cubicBezTo>
                    <a:pt x="734" y="3703"/>
                    <a:pt x="701" y="3670"/>
                    <a:pt x="667" y="3603"/>
                  </a:cubicBezTo>
                  <a:cubicBezTo>
                    <a:pt x="667" y="3570"/>
                    <a:pt x="634" y="3570"/>
                    <a:pt x="634" y="3537"/>
                  </a:cubicBezTo>
                  <a:cubicBezTo>
                    <a:pt x="634" y="3537"/>
                    <a:pt x="600" y="3537"/>
                    <a:pt x="567" y="3570"/>
                  </a:cubicBezTo>
                  <a:lnTo>
                    <a:pt x="133" y="3837"/>
                  </a:lnTo>
                  <a:cubicBezTo>
                    <a:pt x="100" y="3837"/>
                    <a:pt x="67" y="3870"/>
                    <a:pt x="67" y="3903"/>
                  </a:cubicBezTo>
                  <a:cubicBezTo>
                    <a:pt x="33" y="3937"/>
                    <a:pt x="33" y="3970"/>
                    <a:pt x="33" y="4004"/>
                  </a:cubicBezTo>
                  <a:cubicBezTo>
                    <a:pt x="33" y="4104"/>
                    <a:pt x="67" y="4204"/>
                    <a:pt x="133" y="4304"/>
                  </a:cubicBezTo>
                  <a:cubicBezTo>
                    <a:pt x="167" y="4404"/>
                    <a:pt x="267" y="4471"/>
                    <a:pt x="400" y="4504"/>
                  </a:cubicBezTo>
                  <a:cubicBezTo>
                    <a:pt x="430" y="4510"/>
                    <a:pt x="459" y="4513"/>
                    <a:pt x="489" y="4513"/>
                  </a:cubicBezTo>
                  <a:cubicBezTo>
                    <a:pt x="627" y="4513"/>
                    <a:pt x="769" y="4453"/>
                    <a:pt x="934" y="4370"/>
                  </a:cubicBezTo>
                  <a:cubicBezTo>
                    <a:pt x="1234" y="4204"/>
                    <a:pt x="1468" y="3970"/>
                    <a:pt x="1601" y="3670"/>
                  </a:cubicBezTo>
                  <a:cubicBezTo>
                    <a:pt x="1768" y="3370"/>
                    <a:pt x="1835" y="3003"/>
                    <a:pt x="1835" y="2603"/>
                  </a:cubicBezTo>
                  <a:lnTo>
                    <a:pt x="1835" y="101"/>
                  </a:lnTo>
                  <a:cubicBezTo>
                    <a:pt x="1835" y="67"/>
                    <a:pt x="1835" y="34"/>
                    <a:pt x="1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5849;p75">
              <a:extLst>
                <a:ext uri="{FF2B5EF4-FFF2-40B4-BE49-F238E27FC236}">
                  <a16:creationId xmlns:a16="http://schemas.microsoft.com/office/drawing/2014/main" id="{207319A1-3932-9541-B27D-DD53003A30F5}"/>
                </a:ext>
              </a:extLst>
            </p:cNvPr>
            <p:cNvSpPr/>
            <p:nvPr/>
          </p:nvSpPr>
          <p:spPr>
            <a:xfrm>
              <a:off x="4269875" y="3144875"/>
              <a:ext cx="45900" cy="87075"/>
            </a:xfrm>
            <a:custGeom>
              <a:avLst/>
              <a:gdLst/>
              <a:ahLst/>
              <a:cxnLst/>
              <a:rect l="l" t="t" r="r" b="b"/>
              <a:pathLst>
                <a:path w="1836" h="3483" extrusionOk="0">
                  <a:moveTo>
                    <a:pt x="1421" y="0"/>
                  </a:moveTo>
                  <a:cubicBezTo>
                    <a:pt x="1346" y="0"/>
                    <a:pt x="1266" y="31"/>
                    <a:pt x="1168" y="80"/>
                  </a:cubicBezTo>
                  <a:cubicBezTo>
                    <a:pt x="1035" y="147"/>
                    <a:pt x="935" y="247"/>
                    <a:pt x="835" y="380"/>
                  </a:cubicBezTo>
                  <a:cubicBezTo>
                    <a:pt x="735" y="514"/>
                    <a:pt x="668" y="647"/>
                    <a:pt x="601" y="780"/>
                  </a:cubicBezTo>
                  <a:lnTo>
                    <a:pt x="601" y="580"/>
                  </a:lnTo>
                  <a:cubicBezTo>
                    <a:pt x="601" y="547"/>
                    <a:pt x="601" y="514"/>
                    <a:pt x="568" y="514"/>
                  </a:cubicBezTo>
                  <a:cubicBezTo>
                    <a:pt x="568" y="497"/>
                    <a:pt x="560" y="489"/>
                    <a:pt x="547" y="489"/>
                  </a:cubicBezTo>
                  <a:cubicBezTo>
                    <a:pt x="535" y="489"/>
                    <a:pt x="518" y="497"/>
                    <a:pt x="501" y="514"/>
                  </a:cubicBezTo>
                  <a:lnTo>
                    <a:pt x="101" y="747"/>
                  </a:lnTo>
                  <a:cubicBezTo>
                    <a:pt x="68" y="780"/>
                    <a:pt x="34" y="780"/>
                    <a:pt x="34" y="814"/>
                  </a:cubicBezTo>
                  <a:cubicBezTo>
                    <a:pt x="1" y="847"/>
                    <a:pt x="1" y="881"/>
                    <a:pt x="1" y="947"/>
                  </a:cubicBezTo>
                  <a:lnTo>
                    <a:pt x="1" y="3416"/>
                  </a:lnTo>
                  <a:cubicBezTo>
                    <a:pt x="1" y="3449"/>
                    <a:pt x="1" y="3449"/>
                    <a:pt x="34" y="3482"/>
                  </a:cubicBezTo>
                  <a:lnTo>
                    <a:pt x="101" y="3482"/>
                  </a:lnTo>
                  <a:lnTo>
                    <a:pt x="535" y="3216"/>
                  </a:lnTo>
                  <a:cubicBezTo>
                    <a:pt x="568" y="3216"/>
                    <a:pt x="601" y="3182"/>
                    <a:pt x="601" y="3149"/>
                  </a:cubicBezTo>
                  <a:cubicBezTo>
                    <a:pt x="635" y="3115"/>
                    <a:pt x="635" y="3082"/>
                    <a:pt x="635" y="3049"/>
                  </a:cubicBezTo>
                  <a:lnTo>
                    <a:pt x="635" y="1614"/>
                  </a:lnTo>
                  <a:cubicBezTo>
                    <a:pt x="635" y="1448"/>
                    <a:pt x="668" y="1314"/>
                    <a:pt x="701" y="1214"/>
                  </a:cubicBezTo>
                  <a:cubicBezTo>
                    <a:pt x="768" y="1081"/>
                    <a:pt x="835" y="1014"/>
                    <a:pt x="935" y="947"/>
                  </a:cubicBezTo>
                  <a:cubicBezTo>
                    <a:pt x="968" y="914"/>
                    <a:pt x="1002" y="897"/>
                    <a:pt x="1035" y="897"/>
                  </a:cubicBezTo>
                  <a:cubicBezTo>
                    <a:pt x="1068" y="897"/>
                    <a:pt x="1102" y="914"/>
                    <a:pt x="1135" y="947"/>
                  </a:cubicBezTo>
                  <a:cubicBezTo>
                    <a:pt x="1168" y="1014"/>
                    <a:pt x="1202" y="1114"/>
                    <a:pt x="1202" y="1281"/>
                  </a:cubicBezTo>
                  <a:lnTo>
                    <a:pt x="1202" y="2682"/>
                  </a:lnTo>
                  <a:cubicBezTo>
                    <a:pt x="1202" y="2749"/>
                    <a:pt x="1202" y="2749"/>
                    <a:pt x="1235" y="2782"/>
                  </a:cubicBezTo>
                  <a:lnTo>
                    <a:pt x="1302" y="2782"/>
                  </a:lnTo>
                  <a:lnTo>
                    <a:pt x="1736" y="2515"/>
                  </a:lnTo>
                  <a:cubicBezTo>
                    <a:pt x="1769" y="2482"/>
                    <a:pt x="1802" y="2482"/>
                    <a:pt x="1802" y="2448"/>
                  </a:cubicBezTo>
                  <a:cubicBezTo>
                    <a:pt x="1836" y="2415"/>
                    <a:pt x="1836" y="2348"/>
                    <a:pt x="1836" y="2315"/>
                  </a:cubicBezTo>
                  <a:lnTo>
                    <a:pt x="1836" y="881"/>
                  </a:lnTo>
                  <a:cubicBezTo>
                    <a:pt x="1836" y="614"/>
                    <a:pt x="1802" y="414"/>
                    <a:pt x="1736" y="280"/>
                  </a:cubicBezTo>
                  <a:cubicBezTo>
                    <a:pt x="1702" y="113"/>
                    <a:pt x="1602" y="47"/>
                    <a:pt x="1502" y="13"/>
                  </a:cubicBezTo>
                  <a:cubicBezTo>
                    <a:pt x="1475" y="4"/>
                    <a:pt x="1448" y="0"/>
                    <a:pt x="14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5850;p75">
              <a:extLst>
                <a:ext uri="{FF2B5EF4-FFF2-40B4-BE49-F238E27FC236}">
                  <a16:creationId xmlns:a16="http://schemas.microsoft.com/office/drawing/2014/main" id="{D92371DF-59CD-BB4C-967B-E3644663B8C1}"/>
                </a:ext>
              </a:extLst>
            </p:cNvPr>
            <p:cNvSpPr/>
            <p:nvPr/>
          </p:nvSpPr>
          <p:spPr>
            <a:xfrm>
              <a:off x="4343275" y="3085975"/>
              <a:ext cx="15025" cy="103450"/>
            </a:xfrm>
            <a:custGeom>
              <a:avLst/>
              <a:gdLst/>
              <a:ahLst/>
              <a:cxnLst/>
              <a:rect l="l" t="t" r="r" b="b"/>
              <a:pathLst>
                <a:path w="601" h="4138" extrusionOk="0">
                  <a:moveTo>
                    <a:pt x="501" y="1"/>
                  </a:moveTo>
                  <a:lnTo>
                    <a:pt x="67" y="268"/>
                  </a:lnTo>
                  <a:cubicBezTo>
                    <a:pt x="67" y="268"/>
                    <a:pt x="34" y="301"/>
                    <a:pt x="0" y="334"/>
                  </a:cubicBezTo>
                  <a:cubicBezTo>
                    <a:pt x="0" y="368"/>
                    <a:pt x="0" y="401"/>
                    <a:pt x="0" y="468"/>
                  </a:cubicBezTo>
                  <a:lnTo>
                    <a:pt x="0" y="935"/>
                  </a:lnTo>
                  <a:cubicBezTo>
                    <a:pt x="0" y="968"/>
                    <a:pt x="0" y="1002"/>
                    <a:pt x="0" y="1035"/>
                  </a:cubicBezTo>
                  <a:lnTo>
                    <a:pt x="67" y="1035"/>
                  </a:lnTo>
                  <a:lnTo>
                    <a:pt x="501" y="768"/>
                  </a:lnTo>
                  <a:cubicBezTo>
                    <a:pt x="534" y="768"/>
                    <a:pt x="534" y="735"/>
                    <a:pt x="567" y="701"/>
                  </a:cubicBezTo>
                  <a:cubicBezTo>
                    <a:pt x="567" y="668"/>
                    <a:pt x="601" y="635"/>
                    <a:pt x="601" y="601"/>
                  </a:cubicBezTo>
                  <a:lnTo>
                    <a:pt x="601" y="101"/>
                  </a:lnTo>
                  <a:cubicBezTo>
                    <a:pt x="601" y="68"/>
                    <a:pt x="567" y="34"/>
                    <a:pt x="567" y="34"/>
                  </a:cubicBezTo>
                  <a:cubicBezTo>
                    <a:pt x="534" y="1"/>
                    <a:pt x="534" y="1"/>
                    <a:pt x="501" y="1"/>
                  </a:cubicBezTo>
                  <a:close/>
                  <a:moveTo>
                    <a:pt x="534" y="1143"/>
                  </a:moveTo>
                  <a:cubicBezTo>
                    <a:pt x="526" y="1143"/>
                    <a:pt x="517" y="1152"/>
                    <a:pt x="501" y="1168"/>
                  </a:cubicBezTo>
                  <a:lnTo>
                    <a:pt x="67" y="1402"/>
                  </a:lnTo>
                  <a:cubicBezTo>
                    <a:pt x="67" y="1402"/>
                    <a:pt x="34" y="1435"/>
                    <a:pt x="0" y="1469"/>
                  </a:cubicBezTo>
                  <a:cubicBezTo>
                    <a:pt x="0" y="1502"/>
                    <a:pt x="0" y="1535"/>
                    <a:pt x="0" y="1569"/>
                  </a:cubicBezTo>
                  <a:lnTo>
                    <a:pt x="0" y="4037"/>
                  </a:lnTo>
                  <a:cubicBezTo>
                    <a:pt x="0" y="4070"/>
                    <a:pt x="0" y="4104"/>
                    <a:pt x="0" y="4137"/>
                  </a:cubicBezTo>
                  <a:lnTo>
                    <a:pt x="67" y="4137"/>
                  </a:lnTo>
                  <a:lnTo>
                    <a:pt x="501" y="3870"/>
                  </a:lnTo>
                  <a:cubicBezTo>
                    <a:pt x="534" y="3870"/>
                    <a:pt x="534" y="3837"/>
                    <a:pt x="567" y="3804"/>
                  </a:cubicBezTo>
                  <a:cubicBezTo>
                    <a:pt x="567" y="3770"/>
                    <a:pt x="601" y="3737"/>
                    <a:pt x="601" y="3704"/>
                  </a:cubicBezTo>
                  <a:lnTo>
                    <a:pt x="601" y="1235"/>
                  </a:lnTo>
                  <a:cubicBezTo>
                    <a:pt x="601" y="1202"/>
                    <a:pt x="567" y="1168"/>
                    <a:pt x="567" y="1168"/>
                  </a:cubicBezTo>
                  <a:cubicBezTo>
                    <a:pt x="551" y="1152"/>
                    <a:pt x="542" y="1143"/>
                    <a:pt x="534" y="114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5851;p75">
              <a:extLst>
                <a:ext uri="{FF2B5EF4-FFF2-40B4-BE49-F238E27FC236}">
                  <a16:creationId xmlns:a16="http://schemas.microsoft.com/office/drawing/2014/main" id="{48650AAF-74A8-E44B-AA74-2CCF14102955}"/>
                </a:ext>
              </a:extLst>
            </p:cNvPr>
            <p:cNvSpPr/>
            <p:nvPr/>
          </p:nvSpPr>
          <p:spPr>
            <a:xfrm>
              <a:off x="4367450" y="3087325"/>
              <a:ext cx="45900" cy="87700"/>
            </a:xfrm>
            <a:custGeom>
              <a:avLst/>
              <a:gdLst/>
              <a:ahLst/>
              <a:cxnLst/>
              <a:rect l="l" t="t" r="r" b="b"/>
              <a:pathLst>
                <a:path w="1836" h="3508" extrusionOk="0">
                  <a:moveTo>
                    <a:pt x="1421" y="1"/>
                  </a:moveTo>
                  <a:cubicBezTo>
                    <a:pt x="1346" y="1"/>
                    <a:pt x="1266" y="31"/>
                    <a:pt x="1168" y="80"/>
                  </a:cubicBezTo>
                  <a:cubicBezTo>
                    <a:pt x="1035" y="180"/>
                    <a:pt x="935" y="280"/>
                    <a:pt x="835" y="381"/>
                  </a:cubicBezTo>
                  <a:cubicBezTo>
                    <a:pt x="735" y="514"/>
                    <a:pt x="668" y="647"/>
                    <a:pt x="601" y="814"/>
                  </a:cubicBezTo>
                  <a:lnTo>
                    <a:pt x="601" y="614"/>
                  </a:lnTo>
                  <a:cubicBezTo>
                    <a:pt x="601" y="581"/>
                    <a:pt x="601" y="547"/>
                    <a:pt x="568" y="514"/>
                  </a:cubicBezTo>
                  <a:lnTo>
                    <a:pt x="501" y="514"/>
                  </a:lnTo>
                  <a:lnTo>
                    <a:pt x="101" y="781"/>
                  </a:lnTo>
                  <a:cubicBezTo>
                    <a:pt x="67" y="781"/>
                    <a:pt x="34" y="814"/>
                    <a:pt x="34" y="848"/>
                  </a:cubicBezTo>
                  <a:cubicBezTo>
                    <a:pt x="1" y="881"/>
                    <a:pt x="1" y="914"/>
                    <a:pt x="1" y="948"/>
                  </a:cubicBezTo>
                  <a:lnTo>
                    <a:pt x="1" y="3416"/>
                  </a:lnTo>
                  <a:cubicBezTo>
                    <a:pt x="1" y="3449"/>
                    <a:pt x="1" y="3483"/>
                    <a:pt x="34" y="3483"/>
                  </a:cubicBezTo>
                  <a:cubicBezTo>
                    <a:pt x="34" y="3499"/>
                    <a:pt x="42" y="3508"/>
                    <a:pt x="55" y="3508"/>
                  </a:cubicBezTo>
                  <a:cubicBezTo>
                    <a:pt x="67" y="3508"/>
                    <a:pt x="84" y="3499"/>
                    <a:pt x="101" y="3483"/>
                  </a:cubicBezTo>
                  <a:lnTo>
                    <a:pt x="534" y="3249"/>
                  </a:lnTo>
                  <a:cubicBezTo>
                    <a:pt x="568" y="3216"/>
                    <a:pt x="601" y="3183"/>
                    <a:pt x="601" y="3149"/>
                  </a:cubicBezTo>
                  <a:cubicBezTo>
                    <a:pt x="635" y="3116"/>
                    <a:pt x="635" y="3082"/>
                    <a:pt x="635" y="3049"/>
                  </a:cubicBezTo>
                  <a:lnTo>
                    <a:pt x="635" y="1615"/>
                  </a:lnTo>
                  <a:cubicBezTo>
                    <a:pt x="635" y="1481"/>
                    <a:pt x="668" y="1348"/>
                    <a:pt x="701" y="1214"/>
                  </a:cubicBezTo>
                  <a:cubicBezTo>
                    <a:pt x="768" y="1114"/>
                    <a:pt x="835" y="1014"/>
                    <a:pt x="935" y="948"/>
                  </a:cubicBezTo>
                  <a:cubicBezTo>
                    <a:pt x="962" y="934"/>
                    <a:pt x="996" y="926"/>
                    <a:pt x="1028" y="926"/>
                  </a:cubicBezTo>
                  <a:cubicBezTo>
                    <a:pt x="1073" y="926"/>
                    <a:pt x="1115" y="942"/>
                    <a:pt x="1135" y="981"/>
                  </a:cubicBezTo>
                  <a:cubicBezTo>
                    <a:pt x="1202" y="1014"/>
                    <a:pt x="1202" y="1114"/>
                    <a:pt x="1202" y="1281"/>
                  </a:cubicBezTo>
                  <a:lnTo>
                    <a:pt x="1202" y="2716"/>
                  </a:lnTo>
                  <a:cubicBezTo>
                    <a:pt x="1202" y="2749"/>
                    <a:pt x="1235" y="2782"/>
                    <a:pt x="1235" y="2782"/>
                  </a:cubicBezTo>
                  <a:cubicBezTo>
                    <a:pt x="1252" y="2799"/>
                    <a:pt x="1260" y="2807"/>
                    <a:pt x="1268" y="2807"/>
                  </a:cubicBezTo>
                  <a:cubicBezTo>
                    <a:pt x="1277" y="2807"/>
                    <a:pt x="1285" y="2799"/>
                    <a:pt x="1302" y="2782"/>
                  </a:cubicBezTo>
                  <a:lnTo>
                    <a:pt x="1769" y="2515"/>
                  </a:lnTo>
                  <a:cubicBezTo>
                    <a:pt x="1769" y="2515"/>
                    <a:pt x="1802" y="2482"/>
                    <a:pt x="1802" y="2449"/>
                  </a:cubicBezTo>
                  <a:cubicBezTo>
                    <a:pt x="1835" y="2415"/>
                    <a:pt x="1835" y="2382"/>
                    <a:pt x="1835" y="2349"/>
                  </a:cubicBezTo>
                  <a:lnTo>
                    <a:pt x="1835" y="881"/>
                  </a:lnTo>
                  <a:cubicBezTo>
                    <a:pt x="1835" y="647"/>
                    <a:pt x="1802" y="447"/>
                    <a:pt x="1735" y="280"/>
                  </a:cubicBezTo>
                  <a:cubicBezTo>
                    <a:pt x="1702" y="147"/>
                    <a:pt x="1602" y="47"/>
                    <a:pt x="1502" y="14"/>
                  </a:cubicBezTo>
                  <a:cubicBezTo>
                    <a:pt x="1475" y="5"/>
                    <a:pt x="1448" y="1"/>
                    <a:pt x="14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5852;p75">
              <a:extLst>
                <a:ext uri="{FF2B5EF4-FFF2-40B4-BE49-F238E27FC236}">
                  <a16:creationId xmlns:a16="http://schemas.microsoft.com/office/drawing/2014/main" id="{ABB33E03-0CC3-F74C-90D6-7471C04690C4}"/>
                </a:ext>
              </a:extLst>
            </p:cNvPr>
            <p:cNvSpPr/>
            <p:nvPr/>
          </p:nvSpPr>
          <p:spPr>
            <a:xfrm>
              <a:off x="5153850" y="2010050"/>
              <a:ext cx="635475" cy="1648325"/>
            </a:xfrm>
            <a:custGeom>
              <a:avLst/>
              <a:gdLst/>
              <a:ahLst/>
              <a:cxnLst/>
              <a:rect l="l" t="t" r="r" b="b"/>
              <a:pathLst>
                <a:path w="25419" h="65933" extrusionOk="0">
                  <a:moveTo>
                    <a:pt x="22360" y="0"/>
                  </a:moveTo>
                  <a:cubicBezTo>
                    <a:pt x="22071" y="0"/>
                    <a:pt x="21787" y="96"/>
                    <a:pt x="21549" y="274"/>
                  </a:cubicBezTo>
                  <a:lnTo>
                    <a:pt x="17613" y="2542"/>
                  </a:lnTo>
                  <a:cubicBezTo>
                    <a:pt x="17146" y="2876"/>
                    <a:pt x="16846" y="3410"/>
                    <a:pt x="16846" y="3977"/>
                  </a:cubicBezTo>
                  <a:lnTo>
                    <a:pt x="16846" y="6478"/>
                  </a:lnTo>
                  <a:cubicBezTo>
                    <a:pt x="16779" y="7312"/>
                    <a:pt x="16346" y="8080"/>
                    <a:pt x="15612" y="8513"/>
                  </a:cubicBezTo>
                  <a:lnTo>
                    <a:pt x="8206" y="12850"/>
                  </a:lnTo>
                  <a:lnTo>
                    <a:pt x="8206" y="11415"/>
                  </a:lnTo>
                  <a:cubicBezTo>
                    <a:pt x="8240" y="11148"/>
                    <a:pt x="8106" y="10915"/>
                    <a:pt x="7873" y="10781"/>
                  </a:cubicBezTo>
                  <a:lnTo>
                    <a:pt x="6038" y="9714"/>
                  </a:lnTo>
                  <a:cubicBezTo>
                    <a:pt x="5913" y="9658"/>
                    <a:pt x="5776" y="9632"/>
                    <a:pt x="5637" y="9632"/>
                  </a:cubicBezTo>
                  <a:cubicBezTo>
                    <a:pt x="5443" y="9632"/>
                    <a:pt x="5246" y="9684"/>
                    <a:pt x="5071" y="9781"/>
                  </a:cubicBezTo>
                  <a:lnTo>
                    <a:pt x="3870" y="10481"/>
                  </a:lnTo>
                  <a:lnTo>
                    <a:pt x="3570" y="10648"/>
                  </a:lnTo>
                  <a:lnTo>
                    <a:pt x="1602" y="11782"/>
                  </a:lnTo>
                  <a:cubicBezTo>
                    <a:pt x="1502" y="11849"/>
                    <a:pt x="1368" y="11916"/>
                    <a:pt x="1268" y="11982"/>
                  </a:cubicBezTo>
                  <a:lnTo>
                    <a:pt x="1135" y="12116"/>
                  </a:lnTo>
                  <a:cubicBezTo>
                    <a:pt x="468" y="12750"/>
                    <a:pt x="67" y="13583"/>
                    <a:pt x="34" y="14484"/>
                  </a:cubicBezTo>
                  <a:lnTo>
                    <a:pt x="34" y="63753"/>
                  </a:lnTo>
                  <a:cubicBezTo>
                    <a:pt x="1" y="64153"/>
                    <a:pt x="167" y="64553"/>
                    <a:pt x="468" y="64787"/>
                  </a:cubicBezTo>
                  <a:lnTo>
                    <a:pt x="2336" y="65854"/>
                  </a:lnTo>
                  <a:cubicBezTo>
                    <a:pt x="2477" y="65906"/>
                    <a:pt x="2623" y="65932"/>
                    <a:pt x="2769" y="65932"/>
                  </a:cubicBezTo>
                  <a:cubicBezTo>
                    <a:pt x="3001" y="65932"/>
                    <a:pt x="3231" y="65864"/>
                    <a:pt x="3436" y="65721"/>
                  </a:cubicBezTo>
                  <a:lnTo>
                    <a:pt x="23784" y="53979"/>
                  </a:lnTo>
                  <a:cubicBezTo>
                    <a:pt x="24718" y="53379"/>
                    <a:pt x="25319" y="52345"/>
                    <a:pt x="25352" y="51244"/>
                  </a:cubicBezTo>
                  <a:lnTo>
                    <a:pt x="25352" y="2476"/>
                  </a:lnTo>
                  <a:cubicBezTo>
                    <a:pt x="25419" y="1975"/>
                    <a:pt x="25185" y="1475"/>
                    <a:pt x="24785" y="1175"/>
                  </a:cubicBezTo>
                  <a:lnTo>
                    <a:pt x="22950" y="141"/>
                  </a:lnTo>
                  <a:cubicBezTo>
                    <a:pt x="22760" y="45"/>
                    <a:pt x="22559" y="0"/>
                    <a:pt x="223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5853;p75">
              <a:extLst>
                <a:ext uri="{FF2B5EF4-FFF2-40B4-BE49-F238E27FC236}">
                  <a16:creationId xmlns:a16="http://schemas.microsoft.com/office/drawing/2014/main" id="{0C84BBB9-3E0D-6842-A07D-EE86F8D3A56C}"/>
                </a:ext>
              </a:extLst>
            </p:cNvPr>
            <p:cNvSpPr/>
            <p:nvPr/>
          </p:nvSpPr>
          <p:spPr>
            <a:xfrm>
              <a:off x="5167200" y="2250825"/>
              <a:ext cx="182650" cy="107175"/>
            </a:xfrm>
            <a:custGeom>
              <a:avLst/>
              <a:gdLst/>
              <a:ahLst/>
              <a:cxnLst/>
              <a:rect l="l" t="t" r="r" b="b"/>
              <a:pathLst>
                <a:path w="7306" h="4287" extrusionOk="0">
                  <a:moveTo>
                    <a:pt x="5103" y="1"/>
                  </a:moveTo>
                  <a:cubicBezTo>
                    <a:pt x="4909" y="1"/>
                    <a:pt x="4712" y="53"/>
                    <a:pt x="4537" y="150"/>
                  </a:cubicBezTo>
                  <a:lnTo>
                    <a:pt x="3336" y="850"/>
                  </a:lnTo>
                  <a:lnTo>
                    <a:pt x="3036" y="1017"/>
                  </a:lnTo>
                  <a:lnTo>
                    <a:pt x="1068" y="2151"/>
                  </a:lnTo>
                  <a:cubicBezTo>
                    <a:pt x="934" y="2218"/>
                    <a:pt x="834" y="2285"/>
                    <a:pt x="734" y="2385"/>
                  </a:cubicBezTo>
                  <a:lnTo>
                    <a:pt x="567" y="2518"/>
                  </a:lnTo>
                  <a:cubicBezTo>
                    <a:pt x="367" y="2718"/>
                    <a:pt x="167" y="2952"/>
                    <a:pt x="0" y="3219"/>
                  </a:cubicBezTo>
                  <a:lnTo>
                    <a:pt x="1868" y="4286"/>
                  </a:lnTo>
                  <a:cubicBezTo>
                    <a:pt x="2002" y="4019"/>
                    <a:pt x="2202" y="3786"/>
                    <a:pt x="2435" y="3586"/>
                  </a:cubicBezTo>
                  <a:lnTo>
                    <a:pt x="2569" y="3452"/>
                  </a:lnTo>
                  <a:cubicBezTo>
                    <a:pt x="2669" y="3352"/>
                    <a:pt x="2769" y="3285"/>
                    <a:pt x="2902" y="3219"/>
                  </a:cubicBezTo>
                  <a:lnTo>
                    <a:pt x="4870" y="2084"/>
                  </a:lnTo>
                  <a:lnTo>
                    <a:pt x="5171" y="1918"/>
                  </a:lnTo>
                  <a:lnTo>
                    <a:pt x="6371" y="1217"/>
                  </a:lnTo>
                  <a:cubicBezTo>
                    <a:pt x="6538" y="1113"/>
                    <a:pt x="6731" y="1061"/>
                    <a:pt x="6934" y="1061"/>
                  </a:cubicBezTo>
                  <a:cubicBezTo>
                    <a:pt x="7055" y="1061"/>
                    <a:pt x="7180" y="1080"/>
                    <a:pt x="7305" y="1117"/>
                  </a:cubicBezTo>
                  <a:lnTo>
                    <a:pt x="5504" y="83"/>
                  </a:lnTo>
                  <a:cubicBezTo>
                    <a:pt x="5379" y="27"/>
                    <a:pt x="5242" y="1"/>
                    <a:pt x="510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5854;p75">
              <a:extLst>
                <a:ext uri="{FF2B5EF4-FFF2-40B4-BE49-F238E27FC236}">
                  <a16:creationId xmlns:a16="http://schemas.microsoft.com/office/drawing/2014/main" id="{E844904D-5B46-2B41-B755-1403CD6F26E9}"/>
                </a:ext>
              </a:extLst>
            </p:cNvPr>
            <p:cNvSpPr/>
            <p:nvPr/>
          </p:nvSpPr>
          <p:spPr>
            <a:xfrm>
              <a:off x="5580825" y="2010050"/>
              <a:ext cx="192650" cy="105275"/>
            </a:xfrm>
            <a:custGeom>
              <a:avLst/>
              <a:gdLst/>
              <a:ahLst/>
              <a:cxnLst/>
              <a:rect l="l" t="t" r="r" b="b"/>
              <a:pathLst>
                <a:path w="7706" h="4211" extrusionOk="0">
                  <a:moveTo>
                    <a:pt x="5281" y="0"/>
                  </a:moveTo>
                  <a:cubicBezTo>
                    <a:pt x="4992" y="0"/>
                    <a:pt x="4708" y="96"/>
                    <a:pt x="4470" y="274"/>
                  </a:cubicBezTo>
                  <a:lnTo>
                    <a:pt x="534" y="2542"/>
                  </a:lnTo>
                  <a:cubicBezTo>
                    <a:pt x="301" y="2676"/>
                    <a:pt x="100" y="2909"/>
                    <a:pt x="0" y="3143"/>
                  </a:cubicBezTo>
                  <a:lnTo>
                    <a:pt x="1835" y="4210"/>
                  </a:lnTo>
                  <a:cubicBezTo>
                    <a:pt x="1935" y="3977"/>
                    <a:pt x="2135" y="3743"/>
                    <a:pt x="2369" y="3610"/>
                  </a:cubicBezTo>
                  <a:lnTo>
                    <a:pt x="6305" y="1341"/>
                  </a:lnTo>
                  <a:cubicBezTo>
                    <a:pt x="6542" y="1163"/>
                    <a:pt x="6826" y="1068"/>
                    <a:pt x="7116" y="1068"/>
                  </a:cubicBezTo>
                  <a:cubicBezTo>
                    <a:pt x="7314" y="1068"/>
                    <a:pt x="7516" y="1113"/>
                    <a:pt x="7706" y="1208"/>
                  </a:cubicBezTo>
                  <a:lnTo>
                    <a:pt x="5871" y="141"/>
                  </a:lnTo>
                  <a:cubicBezTo>
                    <a:pt x="5681" y="45"/>
                    <a:pt x="5480" y="0"/>
                    <a:pt x="528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5855;p75">
              <a:extLst>
                <a:ext uri="{FF2B5EF4-FFF2-40B4-BE49-F238E27FC236}">
                  <a16:creationId xmlns:a16="http://schemas.microsoft.com/office/drawing/2014/main" id="{936CFAA4-9E42-8D41-87FA-797F777BF759}"/>
                </a:ext>
              </a:extLst>
            </p:cNvPr>
            <p:cNvSpPr/>
            <p:nvPr/>
          </p:nvSpPr>
          <p:spPr>
            <a:xfrm>
              <a:off x="5559975" y="2088600"/>
              <a:ext cx="66750" cy="147625"/>
            </a:xfrm>
            <a:custGeom>
              <a:avLst/>
              <a:gdLst/>
              <a:ahLst/>
              <a:cxnLst/>
              <a:rect l="l" t="t" r="r" b="b"/>
              <a:pathLst>
                <a:path w="2670" h="5905" extrusionOk="0">
                  <a:moveTo>
                    <a:pt x="834" y="1"/>
                  </a:moveTo>
                  <a:cubicBezTo>
                    <a:pt x="701" y="268"/>
                    <a:pt x="601" y="568"/>
                    <a:pt x="601" y="835"/>
                  </a:cubicBezTo>
                  <a:lnTo>
                    <a:pt x="601" y="3336"/>
                  </a:lnTo>
                  <a:cubicBezTo>
                    <a:pt x="568" y="3903"/>
                    <a:pt x="367" y="4404"/>
                    <a:pt x="0" y="4837"/>
                  </a:cubicBezTo>
                  <a:lnTo>
                    <a:pt x="1835" y="5905"/>
                  </a:lnTo>
                  <a:cubicBezTo>
                    <a:pt x="2202" y="5471"/>
                    <a:pt x="2402" y="4971"/>
                    <a:pt x="2436" y="4404"/>
                  </a:cubicBezTo>
                  <a:lnTo>
                    <a:pt x="2436" y="1902"/>
                  </a:lnTo>
                  <a:cubicBezTo>
                    <a:pt x="2469" y="1602"/>
                    <a:pt x="2536" y="1335"/>
                    <a:pt x="2669" y="106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5856;p75">
              <a:extLst>
                <a:ext uri="{FF2B5EF4-FFF2-40B4-BE49-F238E27FC236}">
                  <a16:creationId xmlns:a16="http://schemas.microsoft.com/office/drawing/2014/main" id="{77012283-9267-7743-9D1B-24B72EA1C921}"/>
                </a:ext>
              </a:extLst>
            </p:cNvPr>
            <p:cNvSpPr/>
            <p:nvPr/>
          </p:nvSpPr>
          <p:spPr>
            <a:xfrm>
              <a:off x="5200550" y="2036725"/>
              <a:ext cx="587950" cy="1621750"/>
            </a:xfrm>
            <a:custGeom>
              <a:avLst/>
              <a:gdLst/>
              <a:ahLst/>
              <a:cxnLst/>
              <a:rect l="l" t="t" r="r" b="b"/>
              <a:pathLst>
                <a:path w="23518" h="64870" extrusionOk="0">
                  <a:moveTo>
                    <a:pt x="22415" y="0"/>
                  </a:moveTo>
                  <a:cubicBezTo>
                    <a:pt x="22144" y="0"/>
                    <a:pt x="21839" y="88"/>
                    <a:pt x="21516" y="274"/>
                  </a:cubicBezTo>
                  <a:lnTo>
                    <a:pt x="17580" y="2543"/>
                  </a:lnTo>
                  <a:cubicBezTo>
                    <a:pt x="17113" y="2876"/>
                    <a:pt x="16846" y="3410"/>
                    <a:pt x="16813" y="3977"/>
                  </a:cubicBezTo>
                  <a:lnTo>
                    <a:pt x="16813" y="6479"/>
                  </a:lnTo>
                  <a:cubicBezTo>
                    <a:pt x="16779" y="7313"/>
                    <a:pt x="16312" y="8080"/>
                    <a:pt x="15612" y="8514"/>
                  </a:cubicBezTo>
                  <a:lnTo>
                    <a:pt x="7573" y="13217"/>
                  </a:lnTo>
                  <a:cubicBezTo>
                    <a:pt x="7370" y="13338"/>
                    <a:pt x="7177" y="13395"/>
                    <a:pt x="7006" y="13395"/>
                  </a:cubicBezTo>
                  <a:cubicBezTo>
                    <a:pt x="6614" y="13395"/>
                    <a:pt x="6338" y="13095"/>
                    <a:pt x="6338" y="12583"/>
                  </a:cubicBezTo>
                  <a:lnTo>
                    <a:pt x="6338" y="10348"/>
                  </a:lnTo>
                  <a:cubicBezTo>
                    <a:pt x="6338" y="9869"/>
                    <a:pt x="6026" y="9624"/>
                    <a:pt x="5636" y="9624"/>
                  </a:cubicBezTo>
                  <a:cubicBezTo>
                    <a:pt x="5457" y="9624"/>
                    <a:pt x="5260" y="9676"/>
                    <a:pt x="5071" y="9781"/>
                  </a:cubicBezTo>
                  <a:lnTo>
                    <a:pt x="3837" y="10482"/>
                  </a:lnTo>
                  <a:lnTo>
                    <a:pt x="3570" y="10648"/>
                  </a:lnTo>
                  <a:lnTo>
                    <a:pt x="1568" y="11783"/>
                  </a:lnTo>
                  <a:cubicBezTo>
                    <a:pt x="1468" y="11849"/>
                    <a:pt x="1368" y="11916"/>
                    <a:pt x="1268" y="11983"/>
                  </a:cubicBezTo>
                  <a:lnTo>
                    <a:pt x="1101" y="12116"/>
                  </a:lnTo>
                  <a:cubicBezTo>
                    <a:pt x="434" y="12750"/>
                    <a:pt x="67" y="13584"/>
                    <a:pt x="1" y="14485"/>
                  </a:cubicBezTo>
                  <a:lnTo>
                    <a:pt x="1" y="63753"/>
                  </a:lnTo>
                  <a:cubicBezTo>
                    <a:pt x="1" y="64462"/>
                    <a:pt x="352" y="64869"/>
                    <a:pt x="865" y="64869"/>
                  </a:cubicBezTo>
                  <a:cubicBezTo>
                    <a:pt x="1076" y="64869"/>
                    <a:pt x="1315" y="64800"/>
                    <a:pt x="1568" y="64654"/>
                  </a:cubicBezTo>
                  <a:lnTo>
                    <a:pt x="21950" y="52912"/>
                  </a:lnTo>
                  <a:cubicBezTo>
                    <a:pt x="22850" y="52312"/>
                    <a:pt x="23451" y="51278"/>
                    <a:pt x="23517" y="50177"/>
                  </a:cubicBezTo>
                  <a:lnTo>
                    <a:pt x="23517" y="1409"/>
                  </a:lnTo>
                  <a:cubicBezTo>
                    <a:pt x="23517" y="513"/>
                    <a:pt x="23068" y="0"/>
                    <a:pt x="224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5857;p75">
              <a:extLst>
                <a:ext uri="{FF2B5EF4-FFF2-40B4-BE49-F238E27FC236}">
                  <a16:creationId xmlns:a16="http://schemas.microsoft.com/office/drawing/2014/main" id="{353DB86D-96D6-5546-9A14-A58AB3E738EB}"/>
                </a:ext>
              </a:extLst>
            </p:cNvPr>
            <p:cNvSpPr/>
            <p:nvPr/>
          </p:nvSpPr>
          <p:spPr>
            <a:xfrm>
              <a:off x="5200550" y="2036075"/>
              <a:ext cx="587100" cy="1622850"/>
            </a:xfrm>
            <a:custGeom>
              <a:avLst/>
              <a:gdLst/>
              <a:ahLst/>
              <a:cxnLst/>
              <a:rect l="l" t="t" r="r" b="b"/>
              <a:pathLst>
                <a:path w="23484" h="64914" extrusionOk="0">
                  <a:moveTo>
                    <a:pt x="22417" y="400"/>
                  </a:moveTo>
                  <a:cubicBezTo>
                    <a:pt x="23084" y="400"/>
                    <a:pt x="23117" y="1201"/>
                    <a:pt x="23117" y="1435"/>
                  </a:cubicBezTo>
                  <a:lnTo>
                    <a:pt x="23117" y="50203"/>
                  </a:lnTo>
                  <a:cubicBezTo>
                    <a:pt x="23050" y="51203"/>
                    <a:pt x="22550" y="52071"/>
                    <a:pt x="21749" y="52604"/>
                  </a:cubicBezTo>
                  <a:lnTo>
                    <a:pt x="1368" y="64346"/>
                  </a:lnTo>
                  <a:cubicBezTo>
                    <a:pt x="1201" y="64446"/>
                    <a:pt x="1035" y="64513"/>
                    <a:pt x="868" y="64513"/>
                  </a:cubicBezTo>
                  <a:cubicBezTo>
                    <a:pt x="401" y="64513"/>
                    <a:pt x="367" y="64013"/>
                    <a:pt x="367" y="63779"/>
                  </a:cubicBezTo>
                  <a:lnTo>
                    <a:pt x="367" y="14511"/>
                  </a:lnTo>
                  <a:cubicBezTo>
                    <a:pt x="401" y="13743"/>
                    <a:pt x="768" y="12976"/>
                    <a:pt x="1335" y="12442"/>
                  </a:cubicBezTo>
                  <a:lnTo>
                    <a:pt x="1402" y="12409"/>
                  </a:lnTo>
                  <a:lnTo>
                    <a:pt x="1468" y="12309"/>
                  </a:lnTo>
                  <a:cubicBezTo>
                    <a:pt x="1568" y="12242"/>
                    <a:pt x="1635" y="12176"/>
                    <a:pt x="1735" y="12142"/>
                  </a:cubicBezTo>
                  <a:lnTo>
                    <a:pt x="3737" y="10975"/>
                  </a:lnTo>
                  <a:lnTo>
                    <a:pt x="4003" y="10808"/>
                  </a:lnTo>
                  <a:lnTo>
                    <a:pt x="5204" y="10141"/>
                  </a:lnTo>
                  <a:cubicBezTo>
                    <a:pt x="5338" y="10074"/>
                    <a:pt x="5504" y="10041"/>
                    <a:pt x="5638" y="10041"/>
                  </a:cubicBezTo>
                  <a:cubicBezTo>
                    <a:pt x="5838" y="10041"/>
                    <a:pt x="5938" y="10141"/>
                    <a:pt x="5938" y="10374"/>
                  </a:cubicBezTo>
                  <a:lnTo>
                    <a:pt x="5938" y="12609"/>
                  </a:lnTo>
                  <a:cubicBezTo>
                    <a:pt x="5871" y="13243"/>
                    <a:pt x="6372" y="13777"/>
                    <a:pt x="6972" y="13810"/>
                  </a:cubicBezTo>
                  <a:cubicBezTo>
                    <a:pt x="7272" y="13777"/>
                    <a:pt x="7506" y="13710"/>
                    <a:pt x="7739" y="13577"/>
                  </a:cubicBezTo>
                  <a:lnTo>
                    <a:pt x="15778" y="8873"/>
                  </a:lnTo>
                  <a:cubicBezTo>
                    <a:pt x="16612" y="8373"/>
                    <a:pt x="17146" y="7472"/>
                    <a:pt x="17179" y="6505"/>
                  </a:cubicBezTo>
                  <a:lnTo>
                    <a:pt x="17179" y="4003"/>
                  </a:lnTo>
                  <a:cubicBezTo>
                    <a:pt x="17213" y="3569"/>
                    <a:pt x="17413" y="3169"/>
                    <a:pt x="17747" y="2902"/>
                  </a:cubicBezTo>
                  <a:lnTo>
                    <a:pt x="21683" y="601"/>
                  </a:lnTo>
                  <a:cubicBezTo>
                    <a:pt x="21916" y="501"/>
                    <a:pt x="22150" y="400"/>
                    <a:pt x="22383" y="400"/>
                  </a:cubicBezTo>
                  <a:close/>
                  <a:moveTo>
                    <a:pt x="22383" y="0"/>
                  </a:moveTo>
                  <a:lnTo>
                    <a:pt x="22383" y="34"/>
                  </a:lnTo>
                  <a:cubicBezTo>
                    <a:pt x="22083" y="34"/>
                    <a:pt x="21783" y="134"/>
                    <a:pt x="21516" y="300"/>
                  </a:cubicBezTo>
                  <a:lnTo>
                    <a:pt x="17580" y="2569"/>
                  </a:lnTo>
                  <a:cubicBezTo>
                    <a:pt x="17113" y="2902"/>
                    <a:pt x="16813" y="3436"/>
                    <a:pt x="16813" y="4003"/>
                  </a:cubicBezTo>
                  <a:lnTo>
                    <a:pt x="16813" y="6505"/>
                  </a:lnTo>
                  <a:cubicBezTo>
                    <a:pt x="16746" y="7339"/>
                    <a:pt x="16312" y="8106"/>
                    <a:pt x="15578" y="8540"/>
                  </a:cubicBezTo>
                  <a:lnTo>
                    <a:pt x="7573" y="13243"/>
                  </a:lnTo>
                  <a:cubicBezTo>
                    <a:pt x="7372" y="13343"/>
                    <a:pt x="7172" y="13410"/>
                    <a:pt x="6972" y="13410"/>
                  </a:cubicBezTo>
                  <a:cubicBezTo>
                    <a:pt x="6605" y="13410"/>
                    <a:pt x="6338" y="13143"/>
                    <a:pt x="6338" y="12609"/>
                  </a:cubicBezTo>
                  <a:lnTo>
                    <a:pt x="6338" y="10374"/>
                  </a:lnTo>
                  <a:cubicBezTo>
                    <a:pt x="6372" y="9974"/>
                    <a:pt x="6038" y="9640"/>
                    <a:pt x="5638" y="9640"/>
                  </a:cubicBezTo>
                  <a:cubicBezTo>
                    <a:pt x="5438" y="9640"/>
                    <a:pt x="5238" y="9707"/>
                    <a:pt x="5037" y="9807"/>
                  </a:cubicBezTo>
                  <a:lnTo>
                    <a:pt x="3837" y="10508"/>
                  </a:lnTo>
                  <a:lnTo>
                    <a:pt x="3536" y="10674"/>
                  </a:lnTo>
                  <a:lnTo>
                    <a:pt x="1568" y="11809"/>
                  </a:lnTo>
                  <a:cubicBezTo>
                    <a:pt x="1468" y="11875"/>
                    <a:pt x="1335" y="11942"/>
                    <a:pt x="1235" y="12009"/>
                  </a:cubicBezTo>
                  <a:lnTo>
                    <a:pt x="1101" y="12142"/>
                  </a:lnTo>
                  <a:cubicBezTo>
                    <a:pt x="434" y="12776"/>
                    <a:pt x="34" y="13610"/>
                    <a:pt x="1" y="14511"/>
                  </a:cubicBezTo>
                  <a:lnTo>
                    <a:pt x="1" y="63779"/>
                  </a:lnTo>
                  <a:cubicBezTo>
                    <a:pt x="1" y="64480"/>
                    <a:pt x="334" y="64913"/>
                    <a:pt x="868" y="64913"/>
                  </a:cubicBezTo>
                  <a:cubicBezTo>
                    <a:pt x="1101" y="64880"/>
                    <a:pt x="1368" y="64813"/>
                    <a:pt x="1568" y="64680"/>
                  </a:cubicBezTo>
                  <a:lnTo>
                    <a:pt x="21916" y="52938"/>
                  </a:lnTo>
                  <a:cubicBezTo>
                    <a:pt x="22850" y="52338"/>
                    <a:pt x="23417" y="51304"/>
                    <a:pt x="23484" y="50203"/>
                  </a:cubicBezTo>
                  <a:lnTo>
                    <a:pt x="23484" y="1435"/>
                  </a:lnTo>
                  <a:cubicBezTo>
                    <a:pt x="23484" y="534"/>
                    <a:pt x="23050" y="0"/>
                    <a:pt x="223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5858;p75">
              <a:extLst>
                <a:ext uri="{FF2B5EF4-FFF2-40B4-BE49-F238E27FC236}">
                  <a16:creationId xmlns:a16="http://schemas.microsoft.com/office/drawing/2014/main" id="{2D62E2A3-D4BA-2C4E-B944-4033C5F95C5B}"/>
                </a:ext>
              </a:extLst>
            </p:cNvPr>
            <p:cNvSpPr/>
            <p:nvPr/>
          </p:nvSpPr>
          <p:spPr>
            <a:xfrm>
              <a:off x="5261650" y="3425400"/>
              <a:ext cx="92375" cy="118425"/>
            </a:xfrm>
            <a:custGeom>
              <a:avLst/>
              <a:gdLst/>
              <a:ahLst/>
              <a:cxnLst/>
              <a:rect l="l" t="t" r="r" b="b"/>
              <a:pathLst>
                <a:path w="3695" h="4737" extrusionOk="0">
                  <a:moveTo>
                    <a:pt x="1893" y="200"/>
                  </a:moveTo>
                  <a:lnTo>
                    <a:pt x="3427" y="1034"/>
                  </a:lnTo>
                  <a:lnTo>
                    <a:pt x="2960" y="1301"/>
                  </a:lnTo>
                  <a:cubicBezTo>
                    <a:pt x="2960" y="1301"/>
                    <a:pt x="2927" y="1335"/>
                    <a:pt x="2927" y="1368"/>
                  </a:cubicBezTo>
                  <a:lnTo>
                    <a:pt x="2927" y="3236"/>
                  </a:lnTo>
                  <a:lnTo>
                    <a:pt x="826" y="4470"/>
                  </a:lnTo>
                  <a:lnTo>
                    <a:pt x="826" y="2702"/>
                  </a:lnTo>
                  <a:cubicBezTo>
                    <a:pt x="826" y="2669"/>
                    <a:pt x="792" y="2635"/>
                    <a:pt x="759" y="2635"/>
                  </a:cubicBezTo>
                  <a:lnTo>
                    <a:pt x="659" y="2635"/>
                  </a:lnTo>
                  <a:lnTo>
                    <a:pt x="392" y="2802"/>
                  </a:lnTo>
                  <a:lnTo>
                    <a:pt x="392" y="2802"/>
                  </a:lnTo>
                  <a:lnTo>
                    <a:pt x="1893" y="200"/>
                  </a:lnTo>
                  <a:close/>
                  <a:moveTo>
                    <a:pt x="1926" y="0"/>
                  </a:moveTo>
                  <a:cubicBezTo>
                    <a:pt x="1860" y="0"/>
                    <a:pt x="1793" y="0"/>
                    <a:pt x="1793" y="67"/>
                  </a:cubicBezTo>
                  <a:lnTo>
                    <a:pt x="58" y="3036"/>
                  </a:lnTo>
                  <a:cubicBezTo>
                    <a:pt x="1" y="3093"/>
                    <a:pt x="67" y="3176"/>
                    <a:pt x="130" y="3176"/>
                  </a:cubicBezTo>
                  <a:cubicBezTo>
                    <a:pt x="140" y="3176"/>
                    <a:pt x="149" y="3174"/>
                    <a:pt x="158" y="3169"/>
                  </a:cubicBezTo>
                  <a:lnTo>
                    <a:pt x="625" y="2902"/>
                  </a:lnTo>
                  <a:lnTo>
                    <a:pt x="625" y="4670"/>
                  </a:lnTo>
                  <a:cubicBezTo>
                    <a:pt x="625" y="4704"/>
                    <a:pt x="625" y="4737"/>
                    <a:pt x="659" y="4737"/>
                  </a:cubicBezTo>
                  <a:lnTo>
                    <a:pt x="759" y="4737"/>
                  </a:lnTo>
                  <a:lnTo>
                    <a:pt x="3060" y="3403"/>
                  </a:lnTo>
                  <a:cubicBezTo>
                    <a:pt x="3094" y="3403"/>
                    <a:pt x="3127" y="3369"/>
                    <a:pt x="3127" y="3336"/>
                  </a:cubicBezTo>
                  <a:lnTo>
                    <a:pt x="3127" y="1468"/>
                  </a:lnTo>
                  <a:lnTo>
                    <a:pt x="3661" y="1134"/>
                  </a:lnTo>
                  <a:cubicBezTo>
                    <a:pt x="3694" y="1134"/>
                    <a:pt x="3694" y="1101"/>
                    <a:pt x="3694" y="1068"/>
                  </a:cubicBezTo>
                  <a:cubicBezTo>
                    <a:pt x="3694" y="1034"/>
                    <a:pt x="3694" y="1001"/>
                    <a:pt x="3661" y="968"/>
                  </a:cubicBezTo>
                  <a:lnTo>
                    <a:pt x="192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5859;p75">
              <a:extLst>
                <a:ext uri="{FF2B5EF4-FFF2-40B4-BE49-F238E27FC236}">
                  <a16:creationId xmlns:a16="http://schemas.microsoft.com/office/drawing/2014/main" id="{EF35DD98-5A2B-814A-A325-1818ECEEFFD6}"/>
                </a:ext>
              </a:extLst>
            </p:cNvPr>
            <p:cNvSpPr/>
            <p:nvPr/>
          </p:nvSpPr>
          <p:spPr>
            <a:xfrm>
              <a:off x="5452400" y="3308600"/>
              <a:ext cx="82575" cy="110975"/>
            </a:xfrm>
            <a:custGeom>
              <a:avLst/>
              <a:gdLst/>
              <a:ahLst/>
              <a:cxnLst/>
              <a:rect l="l" t="t" r="r" b="b"/>
              <a:pathLst>
                <a:path w="3303" h="4439" extrusionOk="0">
                  <a:moveTo>
                    <a:pt x="2704" y="189"/>
                  </a:moveTo>
                  <a:cubicBezTo>
                    <a:pt x="2759" y="189"/>
                    <a:pt x="2814" y="214"/>
                    <a:pt x="2869" y="269"/>
                  </a:cubicBezTo>
                  <a:cubicBezTo>
                    <a:pt x="3069" y="469"/>
                    <a:pt x="3169" y="803"/>
                    <a:pt x="3103" y="1103"/>
                  </a:cubicBezTo>
                  <a:cubicBezTo>
                    <a:pt x="2936" y="2070"/>
                    <a:pt x="2569" y="3004"/>
                    <a:pt x="1968" y="3805"/>
                  </a:cubicBezTo>
                  <a:lnTo>
                    <a:pt x="1635" y="4239"/>
                  </a:lnTo>
                  <a:lnTo>
                    <a:pt x="1368" y="4172"/>
                  </a:lnTo>
                  <a:cubicBezTo>
                    <a:pt x="701" y="4038"/>
                    <a:pt x="267" y="3471"/>
                    <a:pt x="267" y="2804"/>
                  </a:cubicBezTo>
                  <a:cubicBezTo>
                    <a:pt x="234" y="2204"/>
                    <a:pt x="467" y="1603"/>
                    <a:pt x="901" y="1203"/>
                  </a:cubicBezTo>
                  <a:cubicBezTo>
                    <a:pt x="968" y="1136"/>
                    <a:pt x="1101" y="1070"/>
                    <a:pt x="1201" y="1070"/>
                  </a:cubicBezTo>
                  <a:lnTo>
                    <a:pt x="1301" y="1070"/>
                  </a:lnTo>
                  <a:cubicBezTo>
                    <a:pt x="1468" y="1170"/>
                    <a:pt x="1568" y="1337"/>
                    <a:pt x="1568" y="1537"/>
                  </a:cubicBezTo>
                  <a:cubicBezTo>
                    <a:pt x="1602" y="1603"/>
                    <a:pt x="1635" y="1637"/>
                    <a:pt x="1668" y="1637"/>
                  </a:cubicBezTo>
                  <a:cubicBezTo>
                    <a:pt x="1702" y="1637"/>
                    <a:pt x="1768" y="1603"/>
                    <a:pt x="1768" y="1570"/>
                  </a:cubicBezTo>
                  <a:cubicBezTo>
                    <a:pt x="1768" y="1537"/>
                    <a:pt x="1802" y="1537"/>
                    <a:pt x="1802" y="1503"/>
                  </a:cubicBezTo>
                  <a:lnTo>
                    <a:pt x="1802" y="1470"/>
                  </a:lnTo>
                  <a:cubicBezTo>
                    <a:pt x="1835" y="970"/>
                    <a:pt x="2135" y="503"/>
                    <a:pt x="2569" y="236"/>
                  </a:cubicBezTo>
                  <a:cubicBezTo>
                    <a:pt x="2614" y="206"/>
                    <a:pt x="2659" y="189"/>
                    <a:pt x="2704" y="189"/>
                  </a:cubicBezTo>
                  <a:close/>
                  <a:moveTo>
                    <a:pt x="2646" y="1"/>
                  </a:moveTo>
                  <a:cubicBezTo>
                    <a:pt x="2587" y="1"/>
                    <a:pt x="2528" y="12"/>
                    <a:pt x="2469" y="36"/>
                  </a:cubicBezTo>
                  <a:cubicBezTo>
                    <a:pt x="2035" y="269"/>
                    <a:pt x="1735" y="703"/>
                    <a:pt x="1635" y="1170"/>
                  </a:cubicBezTo>
                  <a:cubicBezTo>
                    <a:pt x="1568" y="1036"/>
                    <a:pt x="1468" y="970"/>
                    <a:pt x="1335" y="903"/>
                  </a:cubicBezTo>
                  <a:cubicBezTo>
                    <a:pt x="1281" y="885"/>
                    <a:pt x="1225" y="877"/>
                    <a:pt x="1169" y="877"/>
                  </a:cubicBezTo>
                  <a:cubicBezTo>
                    <a:pt x="1017" y="877"/>
                    <a:pt x="865" y="939"/>
                    <a:pt x="768" y="1036"/>
                  </a:cubicBezTo>
                  <a:cubicBezTo>
                    <a:pt x="267" y="1503"/>
                    <a:pt x="0" y="2137"/>
                    <a:pt x="67" y="2804"/>
                  </a:cubicBezTo>
                  <a:cubicBezTo>
                    <a:pt x="34" y="3571"/>
                    <a:pt x="567" y="4205"/>
                    <a:pt x="1301" y="4372"/>
                  </a:cubicBezTo>
                  <a:lnTo>
                    <a:pt x="1702" y="4439"/>
                  </a:lnTo>
                  <a:cubicBezTo>
                    <a:pt x="1702" y="4439"/>
                    <a:pt x="1735" y="4405"/>
                    <a:pt x="1735" y="4372"/>
                  </a:cubicBezTo>
                  <a:lnTo>
                    <a:pt x="2102" y="3905"/>
                  </a:lnTo>
                  <a:cubicBezTo>
                    <a:pt x="2702" y="3071"/>
                    <a:pt x="3103" y="2104"/>
                    <a:pt x="3236" y="1103"/>
                  </a:cubicBezTo>
                  <a:cubicBezTo>
                    <a:pt x="3303" y="736"/>
                    <a:pt x="3203" y="369"/>
                    <a:pt x="2969" y="102"/>
                  </a:cubicBezTo>
                  <a:cubicBezTo>
                    <a:pt x="2862" y="38"/>
                    <a:pt x="2754" y="1"/>
                    <a:pt x="26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860;p75">
              <a:extLst>
                <a:ext uri="{FF2B5EF4-FFF2-40B4-BE49-F238E27FC236}">
                  <a16:creationId xmlns:a16="http://schemas.microsoft.com/office/drawing/2014/main" id="{D9A59C0B-ACA8-7F4A-B15E-AF8F8B948742}"/>
                </a:ext>
              </a:extLst>
            </p:cNvPr>
            <p:cNvSpPr/>
            <p:nvPr/>
          </p:nvSpPr>
          <p:spPr>
            <a:xfrm>
              <a:off x="5660050" y="3258825"/>
              <a:ext cx="55900" cy="64025"/>
            </a:xfrm>
            <a:custGeom>
              <a:avLst/>
              <a:gdLst/>
              <a:ahLst/>
              <a:cxnLst/>
              <a:rect l="l" t="t" r="r" b="b"/>
              <a:pathLst>
                <a:path w="2236" h="2561" extrusionOk="0">
                  <a:moveTo>
                    <a:pt x="1802" y="192"/>
                  </a:moveTo>
                  <a:cubicBezTo>
                    <a:pt x="1968" y="325"/>
                    <a:pt x="2035" y="559"/>
                    <a:pt x="2035" y="759"/>
                  </a:cubicBezTo>
                  <a:lnTo>
                    <a:pt x="2035" y="1226"/>
                  </a:lnTo>
                  <a:lnTo>
                    <a:pt x="167" y="2293"/>
                  </a:lnTo>
                  <a:lnTo>
                    <a:pt x="167" y="1927"/>
                  </a:lnTo>
                  <a:cubicBezTo>
                    <a:pt x="200" y="1359"/>
                    <a:pt x="467" y="826"/>
                    <a:pt x="934" y="526"/>
                  </a:cubicBezTo>
                  <a:lnTo>
                    <a:pt x="1368" y="259"/>
                  </a:lnTo>
                  <a:cubicBezTo>
                    <a:pt x="1468" y="225"/>
                    <a:pt x="1535" y="192"/>
                    <a:pt x="1635" y="192"/>
                  </a:cubicBezTo>
                  <a:close/>
                  <a:moveTo>
                    <a:pt x="1653" y="0"/>
                  </a:moveTo>
                  <a:cubicBezTo>
                    <a:pt x="1523" y="0"/>
                    <a:pt x="1389" y="44"/>
                    <a:pt x="1268" y="125"/>
                  </a:cubicBezTo>
                  <a:lnTo>
                    <a:pt x="834" y="359"/>
                  </a:lnTo>
                  <a:cubicBezTo>
                    <a:pt x="301" y="759"/>
                    <a:pt x="0" y="1326"/>
                    <a:pt x="0" y="1960"/>
                  </a:cubicBezTo>
                  <a:lnTo>
                    <a:pt x="0" y="2494"/>
                  </a:lnTo>
                  <a:cubicBezTo>
                    <a:pt x="0" y="2527"/>
                    <a:pt x="0" y="2560"/>
                    <a:pt x="34" y="2560"/>
                  </a:cubicBezTo>
                  <a:lnTo>
                    <a:pt x="134" y="2560"/>
                  </a:lnTo>
                  <a:lnTo>
                    <a:pt x="2169" y="1393"/>
                  </a:lnTo>
                  <a:cubicBezTo>
                    <a:pt x="2202" y="1359"/>
                    <a:pt x="2202" y="1326"/>
                    <a:pt x="2202" y="1293"/>
                  </a:cubicBezTo>
                  <a:lnTo>
                    <a:pt x="2202" y="792"/>
                  </a:lnTo>
                  <a:cubicBezTo>
                    <a:pt x="2235" y="526"/>
                    <a:pt x="2102" y="225"/>
                    <a:pt x="1902" y="59"/>
                  </a:cubicBezTo>
                  <a:cubicBezTo>
                    <a:pt x="1823" y="19"/>
                    <a:pt x="1739" y="0"/>
                    <a:pt x="1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861;p75">
              <a:extLst>
                <a:ext uri="{FF2B5EF4-FFF2-40B4-BE49-F238E27FC236}">
                  <a16:creationId xmlns:a16="http://schemas.microsoft.com/office/drawing/2014/main" id="{CA20D047-7C62-BA47-9934-2D5909E1CF7F}"/>
                </a:ext>
              </a:extLst>
            </p:cNvPr>
            <p:cNvSpPr/>
            <p:nvPr/>
          </p:nvSpPr>
          <p:spPr>
            <a:xfrm>
              <a:off x="5667550" y="3200400"/>
              <a:ext cx="40050" cy="54075"/>
            </a:xfrm>
            <a:custGeom>
              <a:avLst/>
              <a:gdLst/>
              <a:ahLst/>
              <a:cxnLst/>
              <a:rect l="l" t="t" r="r" b="b"/>
              <a:pathLst>
                <a:path w="1602" h="2163" extrusionOk="0">
                  <a:moveTo>
                    <a:pt x="1068" y="194"/>
                  </a:moveTo>
                  <a:cubicBezTo>
                    <a:pt x="1135" y="194"/>
                    <a:pt x="1168" y="194"/>
                    <a:pt x="1201" y="227"/>
                  </a:cubicBezTo>
                  <a:cubicBezTo>
                    <a:pt x="1335" y="327"/>
                    <a:pt x="1402" y="528"/>
                    <a:pt x="1402" y="694"/>
                  </a:cubicBezTo>
                  <a:cubicBezTo>
                    <a:pt x="1402" y="1161"/>
                    <a:pt x="1168" y="1628"/>
                    <a:pt x="768" y="1895"/>
                  </a:cubicBezTo>
                  <a:cubicBezTo>
                    <a:pt x="706" y="1936"/>
                    <a:pt x="631" y="1965"/>
                    <a:pt x="552" y="1965"/>
                  </a:cubicBezTo>
                  <a:cubicBezTo>
                    <a:pt x="503" y="1965"/>
                    <a:pt x="452" y="1954"/>
                    <a:pt x="401" y="1929"/>
                  </a:cubicBezTo>
                  <a:cubicBezTo>
                    <a:pt x="267" y="1828"/>
                    <a:pt x="201" y="1662"/>
                    <a:pt x="234" y="1462"/>
                  </a:cubicBezTo>
                  <a:cubicBezTo>
                    <a:pt x="234" y="995"/>
                    <a:pt x="468" y="528"/>
                    <a:pt x="868" y="261"/>
                  </a:cubicBezTo>
                  <a:cubicBezTo>
                    <a:pt x="935" y="227"/>
                    <a:pt x="1001" y="194"/>
                    <a:pt x="1068" y="194"/>
                  </a:cubicBezTo>
                  <a:close/>
                  <a:moveTo>
                    <a:pt x="1079" y="0"/>
                  </a:moveTo>
                  <a:cubicBezTo>
                    <a:pt x="973" y="0"/>
                    <a:pt x="865" y="36"/>
                    <a:pt x="768" y="94"/>
                  </a:cubicBezTo>
                  <a:cubicBezTo>
                    <a:pt x="301" y="427"/>
                    <a:pt x="34" y="928"/>
                    <a:pt x="34" y="1462"/>
                  </a:cubicBezTo>
                  <a:cubicBezTo>
                    <a:pt x="1" y="1728"/>
                    <a:pt x="134" y="1962"/>
                    <a:pt x="334" y="2095"/>
                  </a:cubicBezTo>
                  <a:cubicBezTo>
                    <a:pt x="401" y="2129"/>
                    <a:pt x="468" y="2162"/>
                    <a:pt x="534" y="2162"/>
                  </a:cubicBezTo>
                  <a:cubicBezTo>
                    <a:pt x="668" y="2162"/>
                    <a:pt x="768" y="2129"/>
                    <a:pt x="868" y="2062"/>
                  </a:cubicBezTo>
                  <a:cubicBezTo>
                    <a:pt x="1301" y="1762"/>
                    <a:pt x="1568" y="1228"/>
                    <a:pt x="1568" y="694"/>
                  </a:cubicBezTo>
                  <a:cubicBezTo>
                    <a:pt x="1602" y="461"/>
                    <a:pt x="1502" y="194"/>
                    <a:pt x="1301" y="61"/>
                  </a:cubicBezTo>
                  <a:cubicBezTo>
                    <a:pt x="1232" y="19"/>
                    <a:pt x="1156" y="0"/>
                    <a:pt x="10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862;p75">
              <a:extLst>
                <a:ext uri="{FF2B5EF4-FFF2-40B4-BE49-F238E27FC236}">
                  <a16:creationId xmlns:a16="http://schemas.microsoft.com/office/drawing/2014/main" id="{BDC3B4D0-931A-1748-A414-143EFAE333EC}"/>
                </a:ext>
              </a:extLst>
            </p:cNvPr>
            <p:cNvSpPr/>
            <p:nvPr/>
          </p:nvSpPr>
          <p:spPr>
            <a:xfrm>
              <a:off x="5385675" y="2554425"/>
              <a:ext cx="211025" cy="138125"/>
            </a:xfrm>
            <a:custGeom>
              <a:avLst/>
              <a:gdLst/>
              <a:ahLst/>
              <a:cxnLst/>
              <a:rect l="l" t="t" r="r" b="b"/>
              <a:pathLst>
                <a:path w="8441" h="5525" extrusionOk="0">
                  <a:moveTo>
                    <a:pt x="8198" y="1"/>
                  </a:moveTo>
                  <a:cubicBezTo>
                    <a:pt x="8125" y="1"/>
                    <a:pt x="8038" y="27"/>
                    <a:pt x="7940" y="81"/>
                  </a:cubicBezTo>
                  <a:lnTo>
                    <a:pt x="501" y="4384"/>
                  </a:lnTo>
                  <a:cubicBezTo>
                    <a:pt x="201" y="4551"/>
                    <a:pt x="34" y="4851"/>
                    <a:pt x="1" y="5185"/>
                  </a:cubicBezTo>
                  <a:cubicBezTo>
                    <a:pt x="1" y="5396"/>
                    <a:pt x="116" y="5524"/>
                    <a:pt x="277" y="5524"/>
                  </a:cubicBezTo>
                  <a:cubicBezTo>
                    <a:pt x="345" y="5524"/>
                    <a:pt x="422" y="5501"/>
                    <a:pt x="501" y="5452"/>
                  </a:cubicBezTo>
                  <a:lnTo>
                    <a:pt x="7940" y="1148"/>
                  </a:lnTo>
                  <a:cubicBezTo>
                    <a:pt x="8240" y="982"/>
                    <a:pt x="8440" y="648"/>
                    <a:pt x="8440" y="315"/>
                  </a:cubicBezTo>
                  <a:cubicBezTo>
                    <a:pt x="8440" y="112"/>
                    <a:pt x="8349" y="1"/>
                    <a:pt x="81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863;p75">
              <a:extLst>
                <a:ext uri="{FF2B5EF4-FFF2-40B4-BE49-F238E27FC236}">
                  <a16:creationId xmlns:a16="http://schemas.microsoft.com/office/drawing/2014/main" id="{CFA7906B-E63F-E04A-A993-DACAB6CBF20B}"/>
                </a:ext>
              </a:extLst>
            </p:cNvPr>
            <p:cNvSpPr/>
            <p:nvPr/>
          </p:nvSpPr>
          <p:spPr>
            <a:xfrm>
              <a:off x="5356500" y="2592150"/>
              <a:ext cx="270225" cy="172575"/>
            </a:xfrm>
            <a:custGeom>
              <a:avLst/>
              <a:gdLst/>
              <a:ahLst/>
              <a:cxnLst/>
              <a:rect l="l" t="t" r="r" b="b"/>
              <a:pathLst>
                <a:path w="10809" h="6903" extrusionOk="0">
                  <a:moveTo>
                    <a:pt x="10532" y="0"/>
                  </a:moveTo>
                  <a:cubicBezTo>
                    <a:pt x="10464" y="0"/>
                    <a:pt x="10387" y="24"/>
                    <a:pt x="10308" y="73"/>
                  </a:cubicBezTo>
                  <a:lnTo>
                    <a:pt x="501" y="5744"/>
                  </a:lnTo>
                  <a:cubicBezTo>
                    <a:pt x="200" y="5911"/>
                    <a:pt x="0" y="6244"/>
                    <a:pt x="0" y="6578"/>
                  </a:cubicBezTo>
                  <a:cubicBezTo>
                    <a:pt x="0" y="6790"/>
                    <a:pt x="101" y="6903"/>
                    <a:pt x="266" y="6903"/>
                  </a:cubicBezTo>
                  <a:cubicBezTo>
                    <a:pt x="334" y="6903"/>
                    <a:pt x="413" y="6884"/>
                    <a:pt x="501" y="6845"/>
                  </a:cubicBezTo>
                  <a:lnTo>
                    <a:pt x="10308" y="1174"/>
                  </a:lnTo>
                  <a:cubicBezTo>
                    <a:pt x="10608" y="974"/>
                    <a:pt x="10775" y="674"/>
                    <a:pt x="10808" y="340"/>
                  </a:cubicBezTo>
                  <a:cubicBezTo>
                    <a:pt x="10808" y="129"/>
                    <a:pt x="10693" y="0"/>
                    <a:pt x="10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864;p75">
              <a:extLst>
                <a:ext uri="{FF2B5EF4-FFF2-40B4-BE49-F238E27FC236}">
                  <a16:creationId xmlns:a16="http://schemas.microsoft.com/office/drawing/2014/main" id="{E99C578A-16D0-A141-8B50-14627D16AD14}"/>
                </a:ext>
              </a:extLst>
            </p:cNvPr>
            <p:cNvSpPr/>
            <p:nvPr/>
          </p:nvSpPr>
          <p:spPr>
            <a:xfrm>
              <a:off x="5269775" y="2765300"/>
              <a:ext cx="231025" cy="154075"/>
            </a:xfrm>
            <a:custGeom>
              <a:avLst/>
              <a:gdLst/>
              <a:ahLst/>
              <a:cxnLst/>
              <a:rect l="l" t="t" r="r" b="b"/>
              <a:pathLst>
                <a:path w="9241" h="6163" extrusionOk="0">
                  <a:moveTo>
                    <a:pt x="8940" y="0"/>
                  </a:moveTo>
                  <a:cubicBezTo>
                    <a:pt x="8878" y="0"/>
                    <a:pt x="8810" y="17"/>
                    <a:pt x="8740" y="52"/>
                  </a:cubicBezTo>
                  <a:lnTo>
                    <a:pt x="501" y="4822"/>
                  </a:lnTo>
                  <a:cubicBezTo>
                    <a:pt x="200" y="5022"/>
                    <a:pt x="34" y="5323"/>
                    <a:pt x="0" y="5656"/>
                  </a:cubicBezTo>
                  <a:lnTo>
                    <a:pt x="0" y="5823"/>
                  </a:lnTo>
                  <a:cubicBezTo>
                    <a:pt x="0" y="6034"/>
                    <a:pt x="115" y="6162"/>
                    <a:pt x="277" y="6162"/>
                  </a:cubicBezTo>
                  <a:cubicBezTo>
                    <a:pt x="345" y="6162"/>
                    <a:pt x="421" y="6139"/>
                    <a:pt x="501" y="6090"/>
                  </a:cubicBezTo>
                  <a:lnTo>
                    <a:pt x="8740" y="1353"/>
                  </a:lnTo>
                  <a:cubicBezTo>
                    <a:pt x="9007" y="1153"/>
                    <a:pt x="9207" y="853"/>
                    <a:pt x="9240" y="519"/>
                  </a:cubicBezTo>
                  <a:lnTo>
                    <a:pt x="9240" y="352"/>
                  </a:lnTo>
                  <a:cubicBezTo>
                    <a:pt x="9240" y="131"/>
                    <a:pt x="9113" y="0"/>
                    <a:pt x="89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865;p75">
              <a:extLst>
                <a:ext uri="{FF2B5EF4-FFF2-40B4-BE49-F238E27FC236}">
                  <a16:creationId xmlns:a16="http://schemas.microsoft.com/office/drawing/2014/main" id="{5653ED49-0ABD-3F4B-849F-FB8BB45D0BC4}"/>
                </a:ext>
              </a:extLst>
            </p:cNvPr>
            <p:cNvSpPr/>
            <p:nvPr/>
          </p:nvSpPr>
          <p:spPr>
            <a:xfrm>
              <a:off x="5269775" y="2708400"/>
              <a:ext cx="461175" cy="324050"/>
            </a:xfrm>
            <a:custGeom>
              <a:avLst/>
              <a:gdLst/>
              <a:ahLst/>
              <a:cxnLst/>
              <a:rect l="l" t="t" r="r" b="b"/>
              <a:pathLst>
                <a:path w="18447" h="12962" extrusionOk="0">
                  <a:moveTo>
                    <a:pt x="18220" y="1"/>
                  </a:moveTo>
                  <a:cubicBezTo>
                    <a:pt x="18166" y="1"/>
                    <a:pt x="18106" y="20"/>
                    <a:pt x="18046" y="60"/>
                  </a:cubicBezTo>
                  <a:lnTo>
                    <a:pt x="400" y="10234"/>
                  </a:lnTo>
                  <a:cubicBezTo>
                    <a:pt x="167" y="10401"/>
                    <a:pt x="34" y="10667"/>
                    <a:pt x="0" y="10934"/>
                  </a:cubicBezTo>
                  <a:lnTo>
                    <a:pt x="0" y="12669"/>
                  </a:lnTo>
                  <a:cubicBezTo>
                    <a:pt x="0" y="12856"/>
                    <a:pt x="99" y="12961"/>
                    <a:pt x="238" y="12961"/>
                  </a:cubicBezTo>
                  <a:cubicBezTo>
                    <a:pt x="297" y="12961"/>
                    <a:pt x="364" y="12942"/>
                    <a:pt x="434" y="12902"/>
                  </a:cubicBezTo>
                  <a:lnTo>
                    <a:pt x="18046" y="2728"/>
                  </a:lnTo>
                  <a:cubicBezTo>
                    <a:pt x="18280" y="2562"/>
                    <a:pt x="18447" y="2295"/>
                    <a:pt x="18447" y="2028"/>
                  </a:cubicBezTo>
                  <a:lnTo>
                    <a:pt x="18447" y="293"/>
                  </a:lnTo>
                  <a:cubicBezTo>
                    <a:pt x="18447" y="106"/>
                    <a:pt x="18348" y="1"/>
                    <a:pt x="182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866;p75">
              <a:extLst>
                <a:ext uri="{FF2B5EF4-FFF2-40B4-BE49-F238E27FC236}">
                  <a16:creationId xmlns:a16="http://schemas.microsoft.com/office/drawing/2014/main" id="{4F53C2E0-F93E-294D-B527-46FA2E77646B}"/>
                </a:ext>
              </a:extLst>
            </p:cNvPr>
            <p:cNvSpPr/>
            <p:nvPr/>
          </p:nvSpPr>
          <p:spPr>
            <a:xfrm>
              <a:off x="5269775" y="2885350"/>
              <a:ext cx="461175" cy="323875"/>
            </a:xfrm>
            <a:custGeom>
              <a:avLst/>
              <a:gdLst/>
              <a:ahLst/>
              <a:cxnLst/>
              <a:rect l="l" t="t" r="r" b="b"/>
              <a:pathLst>
                <a:path w="18447" h="12955" extrusionOk="0">
                  <a:moveTo>
                    <a:pt x="18206" y="1"/>
                  </a:moveTo>
                  <a:cubicBezTo>
                    <a:pt x="18156" y="1"/>
                    <a:pt x="18101" y="17"/>
                    <a:pt x="18046" y="54"/>
                  </a:cubicBezTo>
                  <a:lnTo>
                    <a:pt x="400" y="10227"/>
                  </a:lnTo>
                  <a:cubicBezTo>
                    <a:pt x="167" y="10394"/>
                    <a:pt x="34" y="10661"/>
                    <a:pt x="0" y="10961"/>
                  </a:cubicBezTo>
                  <a:lnTo>
                    <a:pt x="0" y="12663"/>
                  </a:lnTo>
                  <a:cubicBezTo>
                    <a:pt x="0" y="12850"/>
                    <a:pt x="99" y="12955"/>
                    <a:pt x="238" y="12955"/>
                  </a:cubicBezTo>
                  <a:cubicBezTo>
                    <a:pt x="297" y="12955"/>
                    <a:pt x="364" y="12936"/>
                    <a:pt x="434" y="12896"/>
                  </a:cubicBezTo>
                  <a:lnTo>
                    <a:pt x="18046" y="2722"/>
                  </a:lnTo>
                  <a:cubicBezTo>
                    <a:pt x="18280" y="2555"/>
                    <a:pt x="18447" y="2288"/>
                    <a:pt x="18447" y="2022"/>
                  </a:cubicBezTo>
                  <a:lnTo>
                    <a:pt x="18447" y="287"/>
                  </a:lnTo>
                  <a:cubicBezTo>
                    <a:pt x="18447" y="117"/>
                    <a:pt x="18341" y="1"/>
                    <a:pt x="182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867;p75">
              <a:extLst>
                <a:ext uri="{FF2B5EF4-FFF2-40B4-BE49-F238E27FC236}">
                  <a16:creationId xmlns:a16="http://schemas.microsoft.com/office/drawing/2014/main" id="{FCB42EBD-5657-7D41-A39B-32C2CABF55BF}"/>
                </a:ext>
              </a:extLst>
            </p:cNvPr>
            <p:cNvSpPr/>
            <p:nvPr/>
          </p:nvSpPr>
          <p:spPr>
            <a:xfrm>
              <a:off x="5269775" y="2942400"/>
              <a:ext cx="231025" cy="154200"/>
            </a:xfrm>
            <a:custGeom>
              <a:avLst/>
              <a:gdLst/>
              <a:ahLst/>
              <a:cxnLst/>
              <a:rect l="l" t="t" r="r" b="b"/>
              <a:pathLst>
                <a:path w="9241" h="6168" extrusionOk="0">
                  <a:moveTo>
                    <a:pt x="8964" y="0"/>
                  </a:moveTo>
                  <a:cubicBezTo>
                    <a:pt x="8896" y="0"/>
                    <a:pt x="8819" y="24"/>
                    <a:pt x="8740" y="73"/>
                  </a:cubicBezTo>
                  <a:lnTo>
                    <a:pt x="501" y="4843"/>
                  </a:lnTo>
                  <a:cubicBezTo>
                    <a:pt x="200" y="5010"/>
                    <a:pt x="34" y="5310"/>
                    <a:pt x="0" y="5677"/>
                  </a:cubicBezTo>
                  <a:lnTo>
                    <a:pt x="0" y="5811"/>
                  </a:lnTo>
                  <a:cubicBezTo>
                    <a:pt x="0" y="6049"/>
                    <a:pt x="119" y="6168"/>
                    <a:pt x="285" y="6168"/>
                  </a:cubicBezTo>
                  <a:cubicBezTo>
                    <a:pt x="351" y="6168"/>
                    <a:pt x="424" y="6149"/>
                    <a:pt x="501" y="6111"/>
                  </a:cubicBezTo>
                  <a:lnTo>
                    <a:pt x="8740" y="1341"/>
                  </a:lnTo>
                  <a:cubicBezTo>
                    <a:pt x="9007" y="1174"/>
                    <a:pt x="9207" y="840"/>
                    <a:pt x="9240" y="507"/>
                  </a:cubicBezTo>
                  <a:lnTo>
                    <a:pt x="9240" y="340"/>
                  </a:lnTo>
                  <a:cubicBezTo>
                    <a:pt x="9240" y="129"/>
                    <a:pt x="9125" y="0"/>
                    <a:pt x="89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868;p75">
              <a:extLst>
                <a:ext uri="{FF2B5EF4-FFF2-40B4-BE49-F238E27FC236}">
                  <a16:creationId xmlns:a16="http://schemas.microsoft.com/office/drawing/2014/main" id="{23507E32-FB07-184A-96ED-E0739411C074}"/>
                </a:ext>
              </a:extLst>
            </p:cNvPr>
            <p:cNvSpPr/>
            <p:nvPr/>
          </p:nvSpPr>
          <p:spPr>
            <a:xfrm>
              <a:off x="5269775" y="3175075"/>
              <a:ext cx="191825" cy="188400"/>
            </a:xfrm>
            <a:custGeom>
              <a:avLst/>
              <a:gdLst/>
              <a:ahLst/>
              <a:cxnLst/>
              <a:rect l="l" t="t" r="r" b="b"/>
              <a:pathLst>
                <a:path w="7673" h="7536" extrusionOk="0">
                  <a:moveTo>
                    <a:pt x="7422" y="0"/>
                  </a:moveTo>
                  <a:cubicBezTo>
                    <a:pt x="7358" y="0"/>
                    <a:pt x="7285" y="23"/>
                    <a:pt x="7205" y="73"/>
                  </a:cubicBezTo>
                  <a:lnTo>
                    <a:pt x="501" y="3942"/>
                  </a:lnTo>
                  <a:cubicBezTo>
                    <a:pt x="200" y="4109"/>
                    <a:pt x="34" y="4443"/>
                    <a:pt x="0" y="4776"/>
                  </a:cubicBezTo>
                  <a:lnTo>
                    <a:pt x="0" y="7178"/>
                  </a:lnTo>
                  <a:cubicBezTo>
                    <a:pt x="0" y="7416"/>
                    <a:pt x="119" y="7535"/>
                    <a:pt x="285" y="7535"/>
                  </a:cubicBezTo>
                  <a:cubicBezTo>
                    <a:pt x="351" y="7535"/>
                    <a:pt x="424" y="7516"/>
                    <a:pt x="501" y="7478"/>
                  </a:cubicBezTo>
                  <a:lnTo>
                    <a:pt x="7205" y="3609"/>
                  </a:lnTo>
                  <a:cubicBezTo>
                    <a:pt x="7472" y="3409"/>
                    <a:pt x="7672" y="3108"/>
                    <a:pt x="7672" y="2775"/>
                  </a:cubicBezTo>
                  <a:lnTo>
                    <a:pt x="7672" y="340"/>
                  </a:lnTo>
                  <a:cubicBezTo>
                    <a:pt x="7672" y="129"/>
                    <a:pt x="7574" y="0"/>
                    <a:pt x="74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869;p75">
              <a:extLst>
                <a:ext uri="{FF2B5EF4-FFF2-40B4-BE49-F238E27FC236}">
                  <a16:creationId xmlns:a16="http://schemas.microsoft.com/office/drawing/2014/main" id="{D361B3A2-BFB8-714C-8401-415FBBD20C63}"/>
                </a:ext>
              </a:extLst>
            </p:cNvPr>
            <p:cNvSpPr/>
            <p:nvPr/>
          </p:nvSpPr>
          <p:spPr>
            <a:xfrm>
              <a:off x="5539125" y="3019950"/>
              <a:ext cx="191825" cy="187950"/>
            </a:xfrm>
            <a:custGeom>
              <a:avLst/>
              <a:gdLst/>
              <a:ahLst/>
              <a:cxnLst/>
              <a:rect l="l" t="t" r="r" b="b"/>
              <a:pathLst>
                <a:path w="7673" h="7518" extrusionOk="0">
                  <a:moveTo>
                    <a:pt x="7396" y="1"/>
                  </a:moveTo>
                  <a:cubicBezTo>
                    <a:pt x="7328" y="1"/>
                    <a:pt x="7252" y="24"/>
                    <a:pt x="7172" y="73"/>
                  </a:cubicBezTo>
                  <a:lnTo>
                    <a:pt x="468" y="3943"/>
                  </a:lnTo>
                  <a:cubicBezTo>
                    <a:pt x="201" y="4110"/>
                    <a:pt x="1" y="4410"/>
                    <a:pt x="1" y="4743"/>
                  </a:cubicBezTo>
                  <a:lnTo>
                    <a:pt x="1" y="7178"/>
                  </a:lnTo>
                  <a:cubicBezTo>
                    <a:pt x="1" y="7389"/>
                    <a:pt x="99" y="7518"/>
                    <a:pt x="251" y="7518"/>
                  </a:cubicBezTo>
                  <a:cubicBezTo>
                    <a:pt x="315" y="7518"/>
                    <a:pt x="388" y="7495"/>
                    <a:pt x="468" y="7445"/>
                  </a:cubicBezTo>
                  <a:lnTo>
                    <a:pt x="7172" y="3576"/>
                  </a:lnTo>
                  <a:cubicBezTo>
                    <a:pt x="7473" y="3409"/>
                    <a:pt x="7639" y="3109"/>
                    <a:pt x="7673" y="2742"/>
                  </a:cubicBezTo>
                  <a:lnTo>
                    <a:pt x="7673" y="340"/>
                  </a:lnTo>
                  <a:cubicBezTo>
                    <a:pt x="7673" y="129"/>
                    <a:pt x="7557" y="1"/>
                    <a:pt x="73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870;p75">
              <a:extLst>
                <a:ext uri="{FF2B5EF4-FFF2-40B4-BE49-F238E27FC236}">
                  <a16:creationId xmlns:a16="http://schemas.microsoft.com/office/drawing/2014/main" id="{85897C59-5BD1-BD4C-A296-4D96DEC460B0}"/>
                </a:ext>
              </a:extLst>
            </p:cNvPr>
            <p:cNvSpPr/>
            <p:nvPr/>
          </p:nvSpPr>
          <p:spPr>
            <a:xfrm>
              <a:off x="5335650" y="2510275"/>
              <a:ext cx="51725" cy="102050"/>
            </a:xfrm>
            <a:custGeom>
              <a:avLst/>
              <a:gdLst/>
              <a:ahLst/>
              <a:cxnLst/>
              <a:rect l="l" t="t" r="r" b="b"/>
              <a:pathLst>
                <a:path w="2069" h="4082" extrusionOk="0">
                  <a:moveTo>
                    <a:pt x="1430" y="0"/>
                  </a:moveTo>
                  <a:cubicBezTo>
                    <a:pt x="1307" y="0"/>
                    <a:pt x="1154" y="44"/>
                    <a:pt x="1001" y="146"/>
                  </a:cubicBezTo>
                  <a:cubicBezTo>
                    <a:pt x="834" y="246"/>
                    <a:pt x="668" y="413"/>
                    <a:pt x="501" y="579"/>
                  </a:cubicBezTo>
                  <a:cubicBezTo>
                    <a:pt x="367" y="746"/>
                    <a:pt x="267" y="946"/>
                    <a:pt x="167" y="1180"/>
                  </a:cubicBezTo>
                  <a:cubicBezTo>
                    <a:pt x="100" y="1380"/>
                    <a:pt x="67" y="1614"/>
                    <a:pt x="67" y="1814"/>
                  </a:cubicBezTo>
                  <a:cubicBezTo>
                    <a:pt x="67" y="2147"/>
                    <a:pt x="134" y="2347"/>
                    <a:pt x="267" y="2414"/>
                  </a:cubicBezTo>
                  <a:cubicBezTo>
                    <a:pt x="341" y="2469"/>
                    <a:pt x="434" y="2494"/>
                    <a:pt x="548" y="2494"/>
                  </a:cubicBezTo>
                  <a:cubicBezTo>
                    <a:pt x="641" y="2494"/>
                    <a:pt x="748" y="2477"/>
                    <a:pt x="868" y="2447"/>
                  </a:cubicBezTo>
                  <a:cubicBezTo>
                    <a:pt x="1034" y="2414"/>
                    <a:pt x="1135" y="2381"/>
                    <a:pt x="1201" y="2381"/>
                  </a:cubicBezTo>
                  <a:cubicBezTo>
                    <a:pt x="1268" y="2381"/>
                    <a:pt x="1335" y="2381"/>
                    <a:pt x="1368" y="2414"/>
                  </a:cubicBezTo>
                  <a:cubicBezTo>
                    <a:pt x="1401" y="2447"/>
                    <a:pt x="1435" y="2481"/>
                    <a:pt x="1435" y="2581"/>
                  </a:cubicBezTo>
                  <a:cubicBezTo>
                    <a:pt x="1435" y="2681"/>
                    <a:pt x="1401" y="2781"/>
                    <a:pt x="1335" y="2881"/>
                  </a:cubicBezTo>
                  <a:cubicBezTo>
                    <a:pt x="1268" y="2948"/>
                    <a:pt x="1168" y="3048"/>
                    <a:pt x="1034" y="3115"/>
                  </a:cubicBezTo>
                  <a:cubicBezTo>
                    <a:pt x="961" y="3163"/>
                    <a:pt x="888" y="3194"/>
                    <a:pt x="841" y="3194"/>
                  </a:cubicBezTo>
                  <a:cubicBezTo>
                    <a:pt x="824" y="3194"/>
                    <a:pt x="810" y="3190"/>
                    <a:pt x="801" y="3181"/>
                  </a:cubicBezTo>
                  <a:cubicBezTo>
                    <a:pt x="734" y="3148"/>
                    <a:pt x="668" y="3115"/>
                    <a:pt x="634" y="3048"/>
                  </a:cubicBezTo>
                  <a:cubicBezTo>
                    <a:pt x="634" y="3015"/>
                    <a:pt x="601" y="3015"/>
                    <a:pt x="601" y="3015"/>
                  </a:cubicBezTo>
                  <a:lnTo>
                    <a:pt x="534" y="3015"/>
                  </a:lnTo>
                  <a:lnTo>
                    <a:pt x="67" y="3281"/>
                  </a:lnTo>
                  <a:cubicBezTo>
                    <a:pt x="67" y="3315"/>
                    <a:pt x="34" y="3315"/>
                    <a:pt x="34" y="3348"/>
                  </a:cubicBezTo>
                  <a:cubicBezTo>
                    <a:pt x="0" y="3381"/>
                    <a:pt x="0" y="3415"/>
                    <a:pt x="0" y="3448"/>
                  </a:cubicBezTo>
                  <a:cubicBezTo>
                    <a:pt x="0" y="3648"/>
                    <a:pt x="34" y="3782"/>
                    <a:pt x="134" y="3915"/>
                  </a:cubicBezTo>
                  <a:cubicBezTo>
                    <a:pt x="201" y="4015"/>
                    <a:pt x="334" y="4082"/>
                    <a:pt x="467" y="4082"/>
                  </a:cubicBezTo>
                  <a:cubicBezTo>
                    <a:pt x="634" y="4082"/>
                    <a:pt x="834" y="4015"/>
                    <a:pt x="1034" y="3915"/>
                  </a:cubicBezTo>
                  <a:cubicBezTo>
                    <a:pt x="1235" y="3782"/>
                    <a:pt x="1435" y="3648"/>
                    <a:pt x="1568" y="3448"/>
                  </a:cubicBezTo>
                  <a:cubicBezTo>
                    <a:pt x="1735" y="3248"/>
                    <a:pt x="1868" y="3048"/>
                    <a:pt x="1935" y="2814"/>
                  </a:cubicBezTo>
                  <a:cubicBezTo>
                    <a:pt x="2035" y="2614"/>
                    <a:pt x="2069" y="2381"/>
                    <a:pt x="2069" y="2147"/>
                  </a:cubicBezTo>
                  <a:cubicBezTo>
                    <a:pt x="2069" y="1914"/>
                    <a:pt x="2035" y="1747"/>
                    <a:pt x="2002" y="1647"/>
                  </a:cubicBezTo>
                  <a:cubicBezTo>
                    <a:pt x="1935" y="1547"/>
                    <a:pt x="1835" y="1480"/>
                    <a:pt x="1702" y="1480"/>
                  </a:cubicBezTo>
                  <a:cubicBezTo>
                    <a:pt x="1666" y="1471"/>
                    <a:pt x="1628" y="1467"/>
                    <a:pt x="1587" y="1467"/>
                  </a:cubicBezTo>
                  <a:cubicBezTo>
                    <a:pt x="1476" y="1467"/>
                    <a:pt x="1348" y="1498"/>
                    <a:pt x="1201" y="1547"/>
                  </a:cubicBezTo>
                  <a:cubicBezTo>
                    <a:pt x="1060" y="1570"/>
                    <a:pt x="968" y="1594"/>
                    <a:pt x="891" y="1594"/>
                  </a:cubicBezTo>
                  <a:cubicBezTo>
                    <a:pt x="860" y="1594"/>
                    <a:pt x="830" y="1590"/>
                    <a:pt x="801" y="1580"/>
                  </a:cubicBezTo>
                  <a:cubicBezTo>
                    <a:pt x="734" y="1580"/>
                    <a:pt x="701" y="1513"/>
                    <a:pt x="701" y="1413"/>
                  </a:cubicBezTo>
                  <a:cubicBezTo>
                    <a:pt x="701" y="1313"/>
                    <a:pt x="734" y="1213"/>
                    <a:pt x="801" y="1147"/>
                  </a:cubicBezTo>
                  <a:cubicBezTo>
                    <a:pt x="834" y="1046"/>
                    <a:pt x="934" y="980"/>
                    <a:pt x="1001" y="913"/>
                  </a:cubicBezTo>
                  <a:cubicBezTo>
                    <a:pt x="1072" y="889"/>
                    <a:pt x="1126" y="866"/>
                    <a:pt x="1175" y="866"/>
                  </a:cubicBezTo>
                  <a:cubicBezTo>
                    <a:pt x="1196" y="866"/>
                    <a:pt x="1215" y="870"/>
                    <a:pt x="1235" y="880"/>
                  </a:cubicBezTo>
                  <a:cubicBezTo>
                    <a:pt x="1268" y="913"/>
                    <a:pt x="1335" y="946"/>
                    <a:pt x="1335" y="1013"/>
                  </a:cubicBezTo>
                  <a:cubicBezTo>
                    <a:pt x="1368" y="1046"/>
                    <a:pt x="1401" y="1046"/>
                    <a:pt x="1435" y="1046"/>
                  </a:cubicBezTo>
                  <a:lnTo>
                    <a:pt x="1935" y="746"/>
                  </a:lnTo>
                  <a:cubicBezTo>
                    <a:pt x="1935" y="746"/>
                    <a:pt x="1968" y="713"/>
                    <a:pt x="1968" y="680"/>
                  </a:cubicBezTo>
                  <a:cubicBezTo>
                    <a:pt x="2002" y="646"/>
                    <a:pt x="2002" y="613"/>
                    <a:pt x="2002" y="579"/>
                  </a:cubicBezTo>
                  <a:cubicBezTo>
                    <a:pt x="2002" y="446"/>
                    <a:pt x="1935" y="313"/>
                    <a:pt x="1868" y="213"/>
                  </a:cubicBezTo>
                  <a:cubicBezTo>
                    <a:pt x="1802" y="79"/>
                    <a:pt x="1668" y="12"/>
                    <a:pt x="1535" y="12"/>
                  </a:cubicBezTo>
                  <a:cubicBezTo>
                    <a:pt x="1503" y="5"/>
                    <a:pt x="1468" y="0"/>
                    <a:pt x="14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871;p75">
              <a:extLst>
                <a:ext uri="{FF2B5EF4-FFF2-40B4-BE49-F238E27FC236}">
                  <a16:creationId xmlns:a16="http://schemas.microsoft.com/office/drawing/2014/main" id="{E3992C45-CF1C-A142-AD83-421DF496A554}"/>
                </a:ext>
              </a:extLst>
            </p:cNvPr>
            <p:cNvSpPr/>
            <p:nvPr/>
          </p:nvSpPr>
          <p:spPr>
            <a:xfrm>
              <a:off x="5394850" y="2482675"/>
              <a:ext cx="15050" cy="103600"/>
            </a:xfrm>
            <a:custGeom>
              <a:avLst/>
              <a:gdLst/>
              <a:ahLst/>
              <a:cxnLst/>
              <a:rect l="l" t="t" r="r" b="b"/>
              <a:pathLst>
                <a:path w="602" h="4144" extrusionOk="0">
                  <a:moveTo>
                    <a:pt x="533" y="1"/>
                  </a:moveTo>
                  <a:cubicBezTo>
                    <a:pt x="523" y="1"/>
                    <a:pt x="512" y="4"/>
                    <a:pt x="501" y="16"/>
                  </a:cubicBezTo>
                  <a:lnTo>
                    <a:pt x="101" y="249"/>
                  </a:lnTo>
                  <a:cubicBezTo>
                    <a:pt x="67" y="282"/>
                    <a:pt x="34" y="316"/>
                    <a:pt x="34" y="349"/>
                  </a:cubicBezTo>
                  <a:cubicBezTo>
                    <a:pt x="1" y="383"/>
                    <a:pt x="1" y="416"/>
                    <a:pt x="1" y="449"/>
                  </a:cubicBezTo>
                  <a:lnTo>
                    <a:pt x="1" y="950"/>
                  </a:lnTo>
                  <a:cubicBezTo>
                    <a:pt x="1" y="983"/>
                    <a:pt x="1" y="1016"/>
                    <a:pt x="34" y="1016"/>
                  </a:cubicBezTo>
                  <a:cubicBezTo>
                    <a:pt x="34" y="1033"/>
                    <a:pt x="42" y="1041"/>
                    <a:pt x="55" y="1041"/>
                  </a:cubicBezTo>
                  <a:cubicBezTo>
                    <a:pt x="67" y="1041"/>
                    <a:pt x="84" y="1033"/>
                    <a:pt x="101" y="1016"/>
                  </a:cubicBezTo>
                  <a:lnTo>
                    <a:pt x="501" y="783"/>
                  </a:lnTo>
                  <a:cubicBezTo>
                    <a:pt x="534" y="749"/>
                    <a:pt x="568" y="749"/>
                    <a:pt x="568" y="716"/>
                  </a:cubicBezTo>
                  <a:cubicBezTo>
                    <a:pt x="601" y="649"/>
                    <a:pt x="601" y="616"/>
                    <a:pt x="601" y="583"/>
                  </a:cubicBezTo>
                  <a:lnTo>
                    <a:pt x="601" y="82"/>
                  </a:lnTo>
                  <a:cubicBezTo>
                    <a:pt x="601" y="49"/>
                    <a:pt x="601" y="49"/>
                    <a:pt x="568" y="16"/>
                  </a:cubicBezTo>
                  <a:cubicBezTo>
                    <a:pt x="568" y="16"/>
                    <a:pt x="553" y="1"/>
                    <a:pt x="533" y="1"/>
                  </a:cubicBezTo>
                  <a:close/>
                  <a:moveTo>
                    <a:pt x="501" y="1150"/>
                  </a:moveTo>
                  <a:lnTo>
                    <a:pt x="101" y="1383"/>
                  </a:lnTo>
                  <a:cubicBezTo>
                    <a:pt x="67" y="1417"/>
                    <a:pt x="34" y="1450"/>
                    <a:pt x="34" y="1483"/>
                  </a:cubicBezTo>
                  <a:cubicBezTo>
                    <a:pt x="1" y="1517"/>
                    <a:pt x="1" y="1550"/>
                    <a:pt x="1" y="1583"/>
                  </a:cubicBezTo>
                  <a:lnTo>
                    <a:pt x="1" y="4052"/>
                  </a:lnTo>
                  <a:cubicBezTo>
                    <a:pt x="1" y="4085"/>
                    <a:pt x="1" y="4119"/>
                    <a:pt x="34" y="4119"/>
                  </a:cubicBezTo>
                  <a:cubicBezTo>
                    <a:pt x="34" y="4135"/>
                    <a:pt x="42" y="4144"/>
                    <a:pt x="55" y="4144"/>
                  </a:cubicBezTo>
                  <a:cubicBezTo>
                    <a:pt x="67" y="4144"/>
                    <a:pt x="84" y="4135"/>
                    <a:pt x="101" y="4119"/>
                  </a:cubicBezTo>
                  <a:lnTo>
                    <a:pt x="501" y="3885"/>
                  </a:lnTo>
                  <a:cubicBezTo>
                    <a:pt x="534" y="3852"/>
                    <a:pt x="568" y="3852"/>
                    <a:pt x="568" y="3818"/>
                  </a:cubicBezTo>
                  <a:cubicBezTo>
                    <a:pt x="601" y="3785"/>
                    <a:pt x="601" y="3718"/>
                    <a:pt x="601" y="3685"/>
                  </a:cubicBezTo>
                  <a:lnTo>
                    <a:pt x="601" y="1216"/>
                  </a:lnTo>
                  <a:cubicBezTo>
                    <a:pt x="601" y="1183"/>
                    <a:pt x="601" y="1150"/>
                    <a:pt x="568" y="115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872;p75">
              <a:extLst>
                <a:ext uri="{FF2B5EF4-FFF2-40B4-BE49-F238E27FC236}">
                  <a16:creationId xmlns:a16="http://schemas.microsoft.com/office/drawing/2014/main" id="{153D9565-8A0C-8848-9A3D-8249768971A2}"/>
                </a:ext>
              </a:extLst>
            </p:cNvPr>
            <p:cNvSpPr/>
            <p:nvPr/>
          </p:nvSpPr>
          <p:spPr>
            <a:xfrm>
              <a:off x="5418200" y="2479725"/>
              <a:ext cx="45900" cy="112800"/>
            </a:xfrm>
            <a:custGeom>
              <a:avLst/>
              <a:gdLst/>
              <a:ahLst/>
              <a:cxnLst/>
              <a:rect l="l" t="t" r="r" b="b"/>
              <a:pathLst>
                <a:path w="1836" h="4512" extrusionOk="0">
                  <a:moveTo>
                    <a:pt x="1031" y="1118"/>
                  </a:moveTo>
                  <a:cubicBezTo>
                    <a:pt x="1068" y="1118"/>
                    <a:pt x="1102" y="1134"/>
                    <a:pt x="1135" y="1168"/>
                  </a:cubicBezTo>
                  <a:cubicBezTo>
                    <a:pt x="1168" y="1234"/>
                    <a:pt x="1202" y="1334"/>
                    <a:pt x="1202" y="1468"/>
                  </a:cubicBezTo>
                  <a:cubicBezTo>
                    <a:pt x="1202" y="1501"/>
                    <a:pt x="1202" y="1535"/>
                    <a:pt x="1202" y="1635"/>
                  </a:cubicBezTo>
                  <a:cubicBezTo>
                    <a:pt x="1202" y="1701"/>
                    <a:pt x="1202" y="1768"/>
                    <a:pt x="1202" y="1801"/>
                  </a:cubicBezTo>
                  <a:cubicBezTo>
                    <a:pt x="1202" y="1935"/>
                    <a:pt x="1168" y="2068"/>
                    <a:pt x="1135" y="2168"/>
                  </a:cubicBezTo>
                  <a:cubicBezTo>
                    <a:pt x="1068" y="2302"/>
                    <a:pt x="1001" y="2402"/>
                    <a:pt x="901" y="2435"/>
                  </a:cubicBezTo>
                  <a:cubicBezTo>
                    <a:pt x="856" y="2465"/>
                    <a:pt x="818" y="2482"/>
                    <a:pt x="784" y="2482"/>
                  </a:cubicBezTo>
                  <a:cubicBezTo>
                    <a:pt x="741" y="2482"/>
                    <a:pt x="705" y="2457"/>
                    <a:pt x="668" y="2402"/>
                  </a:cubicBezTo>
                  <a:cubicBezTo>
                    <a:pt x="635" y="2335"/>
                    <a:pt x="601" y="2168"/>
                    <a:pt x="601" y="1968"/>
                  </a:cubicBezTo>
                  <a:lnTo>
                    <a:pt x="601" y="1868"/>
                  </a:lnTo>
                  <a:cubicBezTo>
                    <a:pt x="635" y="1701"/>
                    <a:pt x="635" y="1568"/>
                    <a:pt x="701" y="1435"/>
                  </a:cubicBezTo>
                  <a:cubicBezTo>
                    <a:pt x="735" y="1301"/>
                    <a:pt x="801" y="1234"/>
                    <a:pt x="901" y="1168"/>
                  </a:cubicBezTo>
                  <a:cubicBezTo>
                    <a:pt x="951" y="1134"/>
                    <a:pt x="993" y="1118"/>
                    <a:pt x="1031" y="1118"/>
                  </a:cubicBezTo>
                  <a:close/>
                  <a:moveTo>
                    <a:pt x="1735" y="0"/>
                  </a:moveTo>
                  <a:lnTo>
                    <a:pt x="1335" y="234"/>
                  </a:lnTo>
                  <a:cubicBezTo>
                    <a:pt x="1302" y="267"/>
                    <a:pt x="1268" y="300"/>
                    <a:pt x="1268" y="334"/>
                  </a:cubicBezTo>
                  <a:cubicBezTo>
                    <a:pt x="1235" y="367"/>
                    <a:pt x="1235" y="400"/>
                    <a:pt x="1235" y="434"/>
                  </a:cubicBezTo>
                  <a:lnTo>
                    <a:pt x="1235" y="634"/>
                  </a:lnTo>
                  <a:cubicBezTo>
                    <a:pt x="1168" y="534"/>
                    <a:pt x="1102" y="501"/>
                    <a:pt x="1035" y="467"/>
                  </a:cubicBezTo>
                  <a:cubicBezTo>
                    <a:pt x="935" y="467"/>
                    <a:pt x="835" y="467"/>
                    <a:pt x="701" y="567"/>
                  </a:cubicBezTo>
                  <a:cubicBezTo>
                    <a:pt x="468" y="701"/>
                    <a:pt x="301" y="901"/>
                    <a:pt x="168" y="1234"/>
                  </a:cubicBezTo>
                  <a:cubicBezTo>
                    <a:pt x="34" y="1535"/>
                    <a:pt x="1" y="1902"/>
                    <a:pt x="1" y="2335"/>
                  </a:cubicBezTo>
                  <a:lnTo>
                    <a:pt x="1" y="2469"/>
                  </a:lnTo>
                  <a:cubicBezTo>
                    <a:pt x="1" y="2869"/>
                    <a:pt x="67" y="3136"/>
                    <a:pt x="201" y="3269"/>
                  </a:cubicBezTo>
                  <a:cubicBezTo>
                    <a:pt x="251" y="3336"/>
                    <a:pt x="326" y="3369"/>
                    <a:pt x="414" y="3369"/>
                  </a:cubicBezTo>
                  <a:cubicBezTo>
                    <a:pt x="501" y="3369"/>
                    <a:pt x="601" y="3336"/>
                    <a:pt x="701" y="3269"/>
                  </a:cubicBezTo>
                  <a:cubicBezTo>
                    <a:pt x="935" y="3136"/>
                    <a:pt x="1102" y="2936"/>
                    <a:pt x="1202" y="2702"/>
                  </a:cubicBezTo>
                  <a:lnTo>
                    <a:pt x="1202" y="3036"/>
                  </a:lnTo>
                  <a:cubicBezTo>
                    <a:pt x="1202" y="3202"/>
                    <a:pt x="1202" y="3369"/>
                    <a:pt x="1135" y="3469"/>
                  </a:cubicBezTo>
                  <a:cubicBezTo>
                    <a:pt x="1102" y="3569"/>
                    <a:pt x="1001" y="3636"/>
                    <a:pt x="935" y="3703"/>
                  </a:cubicBezTo>
                  <a:cubicBezTo>
                    <a:pt x="835" y="3736"/>
                    <a:pt x="801" y="3736"/>
                    <a:pt x="735" y="3736"/>
                  </a:cubicBezTo>
                  <a:cubicBezTo>
                    <a:pt x="701" y="3703"/>
                    <a:pt x="668" y="3669"/>
                    <a:pt x="668" y="3603"/>
                  </a:cubicBezTo>
                  <a:cubicBezTo>
                    <a:pt x="635" y="3569"/>
                    <a:pt x="635" y="3536"/>
                    <a:pt x="635" y="3536"/>
                  </a:cubicBezTo>
                  <a:lnTo>
                    <a:pt x="568" y="3536"/>
                  </a:lnTo>
                  <a:lnTo>
                    <a:pt x="101" y="3803"/>
                  </a:lnTo>
                  <a:cubicBezTo>
                    <a:pt x="101" y="3836"/>
                    <a:pt x="67" y="3870"/>
                    <a:pt x="34" y="3903"/>
                  </a:cubicBezTo>
                  <a:cubicBezTo>
                    <a:pt x="34" y="3936"/>
                    <a:pt x="34" y="3970"/>
                    <a:pt x="34" y="4003"/>
                  </a:cubicBezTo>
                  <a:cubicBezTo>
                    <a:pt x="34" y="4103"/>
                    <a:pt x="67" y="4203"/>
                    <a:pt x="101" y="4303"/>
                  </a:cubicBezTo>
                  <a:cubicBezTo>
                    <a:pt x="168" y="4403"/>
                    <a:pt x="268" y="4470"/>
                    <a:pt x="401" y="4503"/>
                  </a:cubicBezTo>
                  <a:cubicBezTo>
                    <a:pt x="424" y="4509"/>
                    <a:pt x="449" y="4512"/>
                    <a:pt x="475" y="4512"/>
                  </a:cubicBezTo>
                  <a:cubicBezTo>
                    <a:pt x="603" y="4512"/>
                    <a:pt x="769" y="4447"/>
                    <a:pt x="935" y="4337"/>
                  </a:cubicBezTo>
                  <a:cubicBezTo>
                    <a:pt x="1235" y="4203"/>
                    <a:pt x="1435" y="3970"/>
                    <a:pt x="1602" y="3636"/>
                  </a:cubicBezTo>
                  <a:cubicBezTo>
                    <a:pt x="1769" y="3336"/>
                    <a:pt x="1835" y="3002"/>
                    <a:pt x="1835" y="2602"/>
                  </a:cubicBezTo>
                  <a:lnTo>
                    <a:pt x="1835" y="100"/>
                  </a:lnTo>
                  <a:cubicBezTo>
                    <a:pt x="1835" y="34"/>
                    <a:pt x="1835" y="34"/>
                    <a:pt x="18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873;p75">
              <a:extLst>
                <a:ext uri="{FF2B5EF4-FFF2-40B4-BE49-F238E27FC236}">
                  <a16:creationId xmlns:a16="http://schemas.microsoft.com/office/drawing/2014/main" id="{3E9DA5AF-64C9-6F40-81A9-D1900E1C972B}"/>
                </a:ext>
              </a:extLst>
            </p:cNvPr>
            <p:cNvSpPr/>
            <p:nvPr/>
          </p:nvSpPr>
          <p:spPr>
            <a:xfrm>
              <a:off x="5474075" y="2452525"/>
              <a:ext cx="45900" cy="87250"/>
            </a:xfrm>
            <a:custGeom>
              <a:avLst/>
              <a:gdLst/>
              <a:ahLst/>
              <a:cxnLst/>
              <a:rect l="l" t="t" r="r" b="b"/>
              <a:pathLst>
                <a:path w="1836" h="3490" extrusionOk="0">
                  <a:moveTo>
                    <a:pt x="1380" y="1"/>
                  </a:moveTo>
                  <a:cubicBezTo>
                    <a:pt x="1304" y="1"/>
                    <a:pt x="1219" y="24"/>
                    <a:pt x="1135" y="87"/>
                  </a:cubicBezTo>
                  <a:cubicBezTo>
                    <a:pt x="1035" y="154"/>
                    <a:pt x="901" y="254"/>
                    <a:pt x="801" y="388"/>
                  </a:cubicBezTo>
                  <a:cubicBezTo>
                    <a:pt x="735" y="488"/>
                    <a:pt x="634" y="655"/>
                    <a:pt x="568" y="788"/>
                  </a:cubicBezTo>
                  <a:lnTo>
                    <a:pt x="568" y="588"/>
                  </a:lnTo>
                  <a:cubicBezTo>
                    <a:pt x="568" y="554"/>
                    <a:pt x="568" y="521"/>
                    <a:pt x="568" y="521"/>
                  </a:cubicBezTo>
                  <a:cubicBezTo>
                    <a:pt x="551" y="504"/>
                    <a:pt x="543" y="496"/>
                    <a:pt x="534" y="496"/>
                  </a:cubicBezTo>
                  <a:cubicBezTo>
                    <a:pt x="526" y="496"/>
                    <a:pt x="518" y="504"/>
                    <a:pt x="501" y="521"/>
                  </a:cubicBezTo>
                  <a:lnTo>
                    <a:pt x="67" y="755"/>
                  </a:lnTo>
                  <a:cubicBezTo>
                    <a:pt x="67" y="755"/>
                    <a:pt x="34" y="788"/>
                    <a:pt x="1" y="821"/>
                  </a:cubicBezTo>
                  <a:cubicBezTo>
                    <a:pt x="1" y="855"/>
                    <a:pt x="1" y="888"/>
                    <a:pt x="1" y="955"/>
                  </a:cubicBezTo>
                  <a:lnTo>
                    <a:pt x="1" y="3390"/>
                  </a:lnTo>
                  <a:cubicBezTo>
                    <a:pt x="1" y="3423"/>
                    <a:pt x="1" y="3457"/>
                    <a:pt x="1" y="3490"/>
                  </a:cubicBezTo>
                  <a:lnTo>
                    <a:pt x="67" y="3490"/>
                  </a:lnTo>
                  <a:lnTo>
                    <a:pt x="534" y="3223"/>
                  </a:lnTo>
                  <a:cubicBezTo>
                    <a:pt x="568" y="3190"/>
                    <a:pt x="568" y="3190"/>
                    <a:pt x="601" y="3156"/>
                  </a:cubicBezTo>
                  <a:cubicBezTo>
                    <a:pt x="601" y="3123"/>
                    <a:pt x="601" y="3056"/>
                    <a:pt x="601" y="3023"/>
                  </a:cubicBezTo>
                  <a:lnTo>
                    <a:pt x="601" y="1622"/>
                  </a:lnTo>
                  <a:cubicBezTo>
                    <a:pt x="601" y="1455"/>
                    <a:pt x="634" y="1322"/>
                    <a:pt x="701" y="1188"/>
                  </a:cubicBezTo>
                  <a:cubicBezTo>
                    <a:pt x="735" y="1088"/>
                    <a:pt x="801" y="988"/>
                    <a:pt x="901" y="955"/>
                  </a:cubicBezTo>
                  <a:cubicBezTo>
                    <a:pt x="951" y="921"/>
                    <a:pt x="993" y="905"/>
                    <a:pt x="1031" y="905"/>
                  </a:cubicBezTo>
                  <a:cubicBezTo>
                    <a:pt x="1068" y="905"/>
                    <a:pt x="1101" y="921"/>
                    <a:pt x="1135" y="955"/>
                  </a:cubicBezTo>
                  <a:cubicBezTo>
                    <a:pt x="1168" y="1021"/>
                    <a:pt x="1202" y="1122"/>
                    <a:pt x="1202" y="1255"/>
                  </a:cubicBezTo>
                  <a:lnTo>
                    <a:pt x="1202" y="2689"/>
                  </a:lnTo>
                  <a:cubicBezTo>
                    <a:pt x="1202" y="2723"/>
                    <a:pt x="1202" y="2756"/>
                    <a:pt x="1235" y="2789"/>
                  </a:cubicBezTo>
                  <a:lnTo>
                    <a:pt x="1268" y="2789"/>
                  </a:lnTo>
                  <a:lnTo>
                    <a:pt x="1735" y="2523"/>
                  </a:lnTo>
                  <a:cubicBezTo>
                    <a:pt x="1769" y="2489"/>
                    <a:pt x="1769" y="2489"/>
                    <a:pt x="1802" y="2456"/>
                  </a:cubicBezTo>
                  <a:cubicBezTo>
                    <a:pt x="1802" y="2389"/>
                    <a:pt x="1835" y="2356"/>
                    <a:pt x="1835" y="2322"/>
                  </a:cubicBezTo>
                  <a:lnTo>
                    <a:pt x="1835" y="855"/>
                  </a:lnTo>
                  <a:cubicBezTo>
                    <a:pt x="1835" y="621"/>
                    <a:pt x="1802" y="421"/>
                    <a:pt x="1735" y="288"/>
                  </a:cubicBezTo>
                  <a:cubicBezTo>
                    <a:pt x="1669" y="121"/>
                    <a:pt x="1602" y="54"/>
                    <a:pt x="1502" y="21"/>
                  </a:cubicBezTo>
                  <a:cubicBezTo>
                    <a:pt x="1465" y="9"/>
                    <a:pt x="1424" y="1"/>
                    <a:pt x="1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874;p75">
              <a:extLst>
                <a:ext uri="{FF2B5EF4-FFF2-40B4-BE49-F238E27FC236}">
                  <a16:creationId xmlns:a16="http://schemas.microsoft.com/office/drawing/2014/main" id="{FAFBEA76-6C20-BD41-97F4-25226340C60D}"/>
                </a:ext>
              </a:extLst>
            </p:cNvPr>
            <p:cNvSpPr/>
            <p:nvPr/>
          </p:nvSpPr>
          <p:spPr>
            <a:xfrm>
              <a:off x="5546625" y="2404675"/>
              <a:ext cx="45075" cy="87475"/>
            </a:xfrm>
            <a:custGeom>
              <a:avLst/>
              <a:gdLst/>
              <a:ahLst/>
              <a:cxnLst/>
              <a:rect l="l" t="t" r="r" b="b"/>
              <a:pathLst>
                <a:path w="1803" h="3499" extrusionOk="0">
                  <a:moveTo>
                    <a:pt x="1735" y="0"/>
                  </a:moveTo>
                  <a:lnTo>
                    <a:pt x="1268" y="267"/>
                  </a:lnTo>
                  <a:cubicBezTo>
                    <a:pt x="1268" y="300"/>
                    <a:pt x="1235" y="300"/>
                    <a:pt x="1202" y="334"/>
                  </a:cubicBezTo>
                  <a:cubicBezTo>
                    <a:pt x="1202" y="367"/>
                    <a:pt x="1202" y="400"/>
                    <a:pt x="1202" y="467"/>
                  </a:cubicBezTo>
                  <a:lnTo>
                    <a:pt x="1202" y="1901"/>
                  </a:lnTo>
                  <a:cubicBezTo>
                    <a:pt x="1202" y="2035"/>
                    <a:pt x="1168" y="2168"/>
                    <a:pt x="1102" y="2302"/>
                  </a:cubicBezTo>
                  <a:cubicBezTo>
                    <a:pt x="1068" y="2402"/>
                    <a:pt x="1001" y="2502"/>
                    <a:pt x="901" y="2535"/>
                  </a:cubicBezTo>
                  <a:cubicBezTo>
                    <a:pt x="851" y="2560"/>
                    <a:pt x="810" y="2573"/>
                    <a:pt x="775" y="2573"/>
                  </a:cubicBezTo>
                  <a:cubicBezTo>
                    <a:pt x="672" y="2573"/>
                    <a:pt x="635" y="2460"/>
                    <a:pt x="635" y="2235"/>
                  </a:cubicBezTo>
                  <a:lnTo>
                    <a:pt x="635" y="801"/>
                  </a:lnTo>
                  <a:cubicBezTo>
                    <a:pt x="635" y="734"/>
                    <a:pt x="601" y="734"/>
                    <a:pt x="601" y="701"/>
                  </a:cubicBezTo>
                  <a:lnTo>
                    <a:pt x="534" y="701"/>
                  </a:lnTo>
                  <a:lnTo>
                    <a:pt x="67" y="967"/>
                  </a:lnTo>
                  <a:cubicBezTo>
                    <a:pt x="67" y="1001"/>
                    <a:pt x="34" y="1001"/>
                    <a:pt x="34" y="1034"/>
                  </a:cubicBezTo>
                  <a:cubicBezTo>
                    <a:pt x="1" y="1067"/>
                    <a:pt x="1" y="1101"/>
                    <a:pt x="1" y="1168"/>
                  </a:cubicBezTo>
                  <a:lnTo>
                    <a:pt x="1" y="2602"/>
                  </a:lnTo>
                  <a:cubicBezTo>
                    <a:pt x="1" y="3002"/>
                    <a:pt x="67" y="3236"/>
                    <a:pt x="168" y="3369"/>
                  </a:cubicBezTo>
                  <a:cubicBezTo>
                    <a:pt x="238" y="3457"/>
                    <a:pt x="318" y="3499"/>
                    <a:pt x="407" y="3499"/>
                  </a:cubicBezTo>
                  <a:cubicBezTo>
                    <a:pt x="486" y="3499"/>
                    <a:pt x="573" y="3465"/>
                    <a:pt x="668" y="3402"/>
                  </a:cubicBezTo>
                  <a:cubicBezTo>
                    <a:pt x="935" y="3269"/>
                    <a:pt x="1102" y="3036"/>
                    <a:pt x="1235" y="2702"/>
                  </a:cubicBezTo>
                  <a:lnTo>
                    <a:pt x="1235" y="2902"/>
                  </a:lnTo>
                  <a:cubicBezTo>
                    <a:pt x="1235" y="2935"/>
                    <a:pt x="1235" y="2969"/>
                    <a:pt x="1235" y="2969"/>
                  </a:cubicBezTo>
                  <a:cubicBezTo>
                    <a:pt x="1252" y="2986"/>
                    <a:pt x="1268" y="2994"/>
                    <a:pt x="1281" y="2994"/>
                  </a:cubicBezTo>
                  <a:cubicBezTo>
                    <a:pt x="1293" y="2994"/>
                    <a:pt x="1302" y="2986"/>
                    <a:pt x="1302" y="2969"/>
                  </a:cubicBezTo>
                  <a:lnTo>
                    <a:pt x="1735" y="2735"/>
                  </a:lnTo>
                  <a:cubicBezTo>
                    <a:pt x="1769" y="2735"/>
                    <a:pt x="1769" y="2702"/>
                    <a:pt x="1802" y="2669"/>
                  </a:cubicBezTo>
                  <a:cubicBezTo>
                    <a:pt x="1802" y="2635"/>
                    <a:pt x="1802" y="2602"/>
                    <a:pt x="1802" y="2569"/>
                  </a:cubicBezTo>
                  <a:lnTo>
                    <a:pt x="1802" y="100"/>
                  </a:lnTo>
                  <a:cubicBezTo>
                    <a:pt x="1802" y="67"/>
                    <a:pt x="1802" y="33"/>
                    <a:pt x="18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875;p75">
              <a:extLst>
                <a:ext uri="{FF2B5EF4-FFF2-40B4-BE49-F238E27FC236}">
                  <a16:creationId xmlns:a16="http://schemas.microsoft.com/office/drawing/2014/main" id="{42BDAB1D-A9A1-4143-934E-ABEECFE299C5}"/>
                </a:ext>
              </a:extLst>
            </p:cNvPr>
            <p:cNvSpPr/>
            <p:nvPr/>
          </p:nvSpPr>
          <p:spPr>
            <a:xfrm>
              <a:off x="5601675" y="2377975"/>
              <a:ext cx="45875" cy="111775"/>
            </a:xfrm>
            <a:custGeom>
              <a:avLst/>
              <a:gdLst/>
              <a:ahLst/>
              <a:cxnLst/>
              <a:rect l="l" t="t" r="r" b="b"/>
              <a:pathLst>
                <a:path w="1835" h="4471" extrusionOk="0">
                  <a:moveTo>
                    <a:pt x="1012" y="898"/>
                  </a:moveTo>
                  <a:cubicBezTo>
                    <a:pt x="1068" y="898"/>
                    <a:pt x="1114" y="927"/>
                    <a:pt x="1134" y="968"/>
                  </a:cubicBezTo>
                  <a:cubicBezTo>
                    <a:pt x="1168" y="1035"/>
                    <a:pt x="1201" y="1135"/>
                    <a:pt x="1201" y="1302"/>
                  </a:cubicBezTo>
                  <a:cubicBezTo>
                    <a:pt x="1201" y="1335"/>
                    <a:pt x="1201" y="1368"/>
                    <a:pt x="1201" y="1468"/>
                  </a:cubicBezTo>
                  <a:cubicBezTo>
                    <a:pt x="1201" y="1535"/>
                    <a:pt x="1201" y="1568"/>
                    <a:pt x="1201" y="1602"/>
                  </a:cubicBezTo>
                  <a:cubicBezTo>
                    <a:pt x="1201" y="1802"/>
                    <a:pt x="1168" y="1935"/>
                    <a:pt x="1134" y="2035"/>
                  </a:cubicBezTo>
                  <a:cubicBezTo>
                    <a:pt x="1101" y="2169"/>
                    <a:pt x="1001" y="2269"/>
                    <a:pt x="901" y="2302"/>
                  </a:cubicBezTo>
                  <a:cubicBezTo>
                    <a:pt x="868" y="2336"/>
                    <a:pt x="826" y="2352"/>
                    <a:pt x="788" y="2352"/>
                  </a:cubicBezTo>
                  <a:cubicBezTo>
                    <a:pt x="751" y="2352"/>
                    <a:pt x="718" y="2336"/>
                    <a:pt x="701" y="2302"/>
                  </a:cubicBezTo>
                  <a:cubicBezTo>
                    <a:pt x="634" y="2236"/>
                    <a:pt x="634" y="2135"/>
                    <a:pt x="634" y="2002"/>
                  </a:cubicBezTo>
                  <a:cubicBezTo>
                    <a:pt x="601" y="1969"/>
                    <a:pt x="601" y="1902"/>
                    <a:pt x="601" y="1835"/>
                  </a:cubicBezTo>
                  <a:cubicBezTo>
                    <a:pt x="601" y="1735"/>
                    <a:pt x="601" y="1668"/>
                    <a:pt x="634" y="1635"/>
                  </a:cubicBezTo>
                  <a:cubicBezTo>
                    <a:pt x="634" y="1468"/>
                    <a:pt x="634" y="1335"/>
                    <a:pt x="701" y="1201"/>
                  </a:cubicBezTo>
                  <a:cubicBezTo>
                    <a:pt x="734" y="1101"/>
                    <a:pt x="801" y="1001"/>
                    <a:pt x="901" y="935"/>
                  </a:cubicBezTo>
                  <a:cubicBezTo>
                    <a:pt x="939" y="909"/>
                    <a:pt x="977" y="898"/>
                    <a:pt x="1012" y="898"/>
                  </a:cubicBezTo>
                  <a:close/>
                  <a:moveTo>
                    <a:pt x="1406" y="1"/>
                  </a:moveTo>
                  <a:cubicBezTo>
                    <a:pt x="1318" y="1"/>
                    <a:pt x="1218" y="34"/>
                    <a:pt x="1101" y="101"/>
                  </a:cubicBezTo>
                  <a:cubicBezTo>
                    <a:pt x="868" y="234"/>
                    <a:pt x="701" y="468"/>
                    <a:pt x="601" y="768"/>
                  </a:cubicBezTo>
                  <a:lnTo>
                    <a:pt x="601" y="601"/>
                  </a:lnTo>
                  <a:cubicBezTo>
                    <a:pt x="601" y="568"/>
                    <a:pt x="567" y="534"/>
                    <a:pt x="567" y="501"/>
                  </a:cubicBezTo>
                  <a:lnTo>
                    <a:pt x="501" y="501"/>
                  </a:lnTo>
                  <a:lnTo>
                    <a:pt x="100" y="734"/>
                  </a:lnTo>
                  <a:cubicBezTo>
                    <a:pt x="67" y="768"/>
                    <a:pt x="34" y="801"/>
                    <a:pt x="34" y="835"/>
                  </a:cubicBezTo>
                  <a:cubicBezTo>
                    <a:pt x="0" y="868"/>
                    <a:pt x="0" y="901"/>
                    <a:pt x="0" y="935"/>
                  </a:cubicBezTo>
                  <a:lnTo>
                    <a:pt x="0" y="4404"/>
                  </a:lnTo>
                  <a:cubicBezTo>
                    <a:pt x="0" y="4437"/>
                    <a:pt x="0" y="4470"/>
                    <a:pt x="34" y="4470"/>
                  </a:cubicBezTo>
                  <a:lnTo>
                    <a:pt x="100" y="4470"/>
                  </a:lnTo>
                  <a:lnTo>
                    <a:pt x="534" y="4204"/>
                  </a:lnTo>
                  <a:cubicBezTo>
                    <a:pt x="567" y="4204"/>
                    <a:pt x="567" y="4170"/>
                    <a:pt x="601" y="4137"/>
                  </a:cubicBezTo>
                  <a:cubicBezTo>
                    <a:pt x="601" y="4104"/>
                    <a:pt x="634" y="4070"/>
                    <a:pt x="634" y="4037"/>
                  </a:cubicBezTo>
                  <a:lnTo>
                    <a:pt x="634" y="2869"/>
                  </a:lnTo>
                  <a:cubicBezTo>
                    <a:pt x="692" y="2966"/>
                    <a:pt x="773" y="3018"/>
                    <a:pt x="870" y="3018"/>
                  </a:cubicBezTo>
                  <a:cubicBezTo>
                    <a:pt x="940" y="3018"/>
                    <a:pt x="1018" y="2992"/>
                    <a:pt x="1101" y="2936"/>
                  </a:cubicBezTo>
                  <a:cubicBezTo>
                    <a:pt x="1335" y="2803"/>
                    <a:pt x="1501" y="2602"/>
                    <a:pt x="1635" y="2302"/>
                  </a:cubicBezTo>
                  <a:cubicBezTo>
                    <a:pt x="1768" y="2002"/>
                    <a:pt x="1835" y="1668"/>
                    <a:pt x="1835" y="1302"/>
                  </a:cubicBezTo>
                  <a:cubicBezTo>
                    <a:pt x="1835" y="1235"/>
                    <a:pt x="1835" y="1168"/>
                    <a:pt x="1835" y="1101"/>
                  </a:cubicBezTo>
                  <a:cubicBezTo>
                    <a:pt x="1835" y="1001"/>
                    <a:pt x="1835" y="935"/>
                    <a:pt x="1835" y="901"/>
                  </a:cubicBezTo>
                  <a:cubicBezTo>
                    <a:pt x="1835" y="501"/>
                    <a:pt x="1768" y="234"/>
                    <a:pt x="1635" y="101"/>
                  </a:cubicBezTo>
                  <a:cubicBezTo>
                    <a:pt x="1568" y="34"/>
                    <a:pt x="1493" y="1"/>
                    <a:pt x="14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Candidate Models </a:t>
            </a:r>
          </a:p>
        </p:txBody>
      </p:sp>
      <p:graphicFrame>
        <p:nvGraphicFramePr>
          <p:cNvPr id="18" name="Diagram 18">
            <a:extLst>
              <a:ext uri="{FF2B5EF4-FFF2-40B4-BE49-F238E27FC236}">
                <a16:creationId xmlns:a16="http://schemas.microsoft.com/office/drawing/2014/main" id="{F778C5E5-4C6E-90C3-C047-DC908FA39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159926"/>
              </p:ext>
            </p:extLst>
          </p:nvPr>
        </p:nvGraphicFramePr>
        <p:xfrm>
          <a:off x="2331000" y="110295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518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8F33E223-8BC7-6CEF-DEAB-350B09C9C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882553"/>
              </p:ext>
            </p:extLst>
          </p:nvPr>
        </p:nvGraphicFramePr>
        <p:xfrm>
          <a:off x="1701000" y="-746550"/>
          <a:ext cx="6138000" cy="48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09" name="TextBox 1608">
            <a:extLst>
              <a:ext uri="{FF2B5EF4-FFF2-40B4-BE49-F238E27FC236}">
                <a16:creationId xmlns:a16="http://schemas.microsoft.com/office/drawing/2014/main" id="{4CCACE9C-7B30-74BA-9677-7763A2CCC435}"/>
              </a:ext>
            </a:extLst>
          </p:cNvPr>
          <p:cNvSpPr txBox="1"/>
          <p:nvPr/>
        </p:nvSpPr>
        <p:spPr>
          <a:xfrm>
            <a:off x="1701000" y="3402000"/>
            <a:ext cx="56430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Train/Validation Split: 0.75/0.25</a:t>
            </a:r>
          </a:p>
          <a:p>
            <a:r>
              <a:rPr lang="en-US" dirty="0"/>
              <a:t>Metrics For Evaluation</a:t>
            </a:r>
          </a:p>
          <a:p>
            <a:pPr marL="342900" indent="-342900">
              <a:buAutoNum type="arabicPeriod"/>
            </a:pPr>
            <a:r>
              <a:rPr lang="en-US" dirty="0"/>
              <a:t>ROC/AUC</a:t>
            </a:r>
          </a:p>
          <a:p>
            <a:pPr marL="342900" indent="-342900">
              <a:buAutoNum type="arabicPeriod"/>
            </a:pPr>
            <a:r>
              <a:rPr lang="en-US" dirty="0"/>
              <a:t>Confusion Matrix (Accuracy, Precision, Recall, TPR, FPR)</a:t>
            </a:r>
          </a:p>
          <a:p>
            <a:pPr marL="342900" indent="-342900">
              <a:buAutoNum type="arabicPeriod"/>
            </a:pPr>
            <a:r>
              <a:rPr lang="en-US" dirty="0"/>
              <a:t>Threshold Estimation</a:t>
            </a:r>
          </a:p>
          <a:p>
            <a:pPr marL="342900" indent="-342900">
              <a:buAutoNum type="arabicPeriod"/>
            </a:pPr>
            <a:r>
              <a:rPr lang="en-US" dirty="0" err="1"/>
              <a:t>GridSearchCV</a:t>
            </a:r>
            <a:r>
              <a:rPr lang="en-US" dirty="0"/>
              <a:t> (Hyperparameter </a:t>
            </a:r>
            <a:r>
              <a:rPr lang="en-US" dirty="0" err="1"/>
              <a:t>Tuining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9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 descr="Table&#10;&#10;Description automatically generated">
            <a:extLst>
              <a:ext uri="{FF2B5EF4-FFF2-40B4-BE49-F238E27FC236}">
                <a16:creationId xmlns:a16="http://schemas.microsoft.com/office/drawing/2014/main" id="{85BBB5A0-06B5-8505-B3CF-8A6A5328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0" y="674250"/>
            <a:ext cx="8323500" cy="1464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0A03E7-8568-EFDE-E14A-69998EB755F1}"/>
              </a:ext>
            </a:extLst>
          </p:cNvPr>
          <p:cNvSpPr txBox="1"/>
          <p:nvPr/>
        </p:nvSpPr>
        <p:spPr>
          <a:xfrm>
            <a:off x="3497400" y="11326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B3501722-98C2-934E-ED97-2DF8CC4E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0" y="3594150"/>
            <a:ext cx="8323500" cy="875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E7A23E-AFBA-D312-3B8A-6EC4324D8155}"/>
              </a:ext>
            </a:extLst>
          </p:cNvPr>
          <p:cNvSpPr txBox="1"/>
          <p:nvPr/>
        </p:nvSpPr>
        <p:spPr>
          <a:xfrm>
            <a:off x="7079400" y="297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" name="Diagram 31">
            <a:extLst>
              <a:ext uri="{FF2B5EF4-FFF2-40B4-BE49-F238E27FC236}">
                <a16:creationId xmlns:a16="http://schemas.microsoft.com/office/drawing/2014/main" id="{64F0F4FA-DE62-56D5-8210-1F9A1AADE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324919"/>
              </p:ext>
            </p:extLst>
          </p:nvPr>
        </p:nvGraphicFramePr>
        <p:xfrm>
          <a:off x="3190500" y="2164950"/>
          <a:ext cx="2504250" cy="136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30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1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70" name="Google Shape;117;p17">
            <a:extLst>
              <a:ext uri="{FF2B5EF4-FFF2-40B4-BE49-F238E27FC236}">
                <a16:creationId xmlns:a16="http://schemas.microsoft.com/office/drawing/2014/main" id="{CF2F685C-BB62-C344-BAC0-2B6F3120BA5E}"/>
              </a:ext>
            </a:extLst>
          </p:cNvPr>
          <p:cNvGrpSpPr/>
          <p:nvPr/>
        </p:nvGrpSpPr>
        <p:grpSpPr>
          <a:xfrm>
            <a:off x="3732008" y="1681775"/>
            <a:ext cx="1788869" cy="1554967"/>
            <a:chOff x="2601076" y="1681775"/>
            <a:chExt cx="1788869" cy="1554967"/>
          </a:xfrm>
        </p:grpSpPr>
        <p:grpSp>
          <p:nvGrpSpPr>
            <p:cNvPr id="71" name="Google Shape;118;p17">
              <a:extLst>
                <a:ext uri="{FF2B5EF4-FFF2-40B4-BE49-F238E27FC236}">
                  <a16:creationId xmlns:a16="http://schemas.microsoft.com/office/drawing/2014/main" id="{93CF97DA-D084-D743-8F41-2A27158D1CD0}"/>
                </a:ext>
              </a:extLst>
            </p:cNvPr>
            <p:cNvGrpSpPr/>
            <p:nvPr/>
          </p:nvGrpSpPr>
          <p:grpSpPr>
            <a:xfrm>
              <a:off x="2601076" y="1681775"/>
              <a:ext cx="1742390" cy="1376307"/>
              <a:chOff x="2601076" y="1690883"/>
              <a:chExt cx="1742390" cy="1376307"/>
            </a:xfrm>
          </p:grpSpPr>
          <p:sp>
            <p:nvSpPr>
              <p:cNvPr id="73" name="Google Shape;119;p17">
                <a:extLst>
                  <a:ext uri="{FF2B5EF4-FFF2-40B4-BE49-F238E27FC236}">
                    <a16:creationId xmlns:a16="http://schemas.microsoft.com/office/drawing/2014/main" id="{B422E138-02C1-724F-881C-C39F42A47690}"/>
                  </a:ext>
                </a:extLst>
              </p:cNvPr>
              <p:cNvSpPr/>
              <p:nvPr/>
            </p:nvSpPr>
            <p:spPr>
              <a:xfrm>
                <a:off x="3061319" y="2328182"/>
                <a:ext cx="1120548" cy="612582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10258" extrusionOk="0">
                    <a:moveTo>
                      <a:pt x="9358" y="1"/>
                    </a:moveTo>
                    <a:cubicBezTo>
                      <a:pt x="9315" y="1"/>
                      <a:pt x="9273" y="23"/>
                      <a:pt x="9251" y="67"/>
                    </a:cubicBezTo>
                    <a:lnTo>
                      <a:pt x="8763" y="901"/>
                    </a:lnTo>
                    <a:lnTo>
                      <a:pt x="1" y="901"/>
                    </a:lnTo>
                    <a:cubicBezTo>
                      <a:pt x="1" y="6071"/>
                      <a:pt x="4196" y="10257"/>
                      <a:pt x="9357" y="10257"/>
                    </a:cubicBezTo>
                    <a:cubicBezTo>
                      <a:pt x="14528" y="10257"/>
                      <a:pt x="18714" y="6071"/>
                      <a:pt x="18714" y="901"/>
                    </a:cubicBezTo>
                    <a:lnTo>
                      <a:pt x="9951" y="901"/>
                    </a:lnTo>
                    <a:lnTo>
                      <a:pt x="9472" y="67"/>
                    </a:lnTo>
                    <a:cubicBezTo>
                      <a:pt x="9446" y="23"/>
                      <a:pt x="9402" y="1"/>
                      <a:pt x="9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120;p17">
                <a:extLst>
                  <a:ext uri="{FF2B5EF4-FFF2-40B4-BE49-F238E27FC236}">
                    <a16:creationId xmlns:a16="http://schemas.microsoft.com/office/drawing/2014/main" id="{3F0EECC3-0F01-D94E-91D8-50AFE54323F4}"/>
                  </a:ext>
                </a:extLst>
              </p:cNvPr>
              <p:cNvGrpSpPr/>
              <p:nvPr/>
            </p:nvGrpSpPr>
            <p:grpSpPr>
              <a:xfrm>
                <a:off x="2601076" y="1690883"/>
                <a:ext cx="1742390" cy="1376307"/>
                <a:chOff x="2724512" y="1572495"/>
                <a:chExt cx="1742390" cy="1376307"/>
              </a:xfrm>
            </p:grpSpPr>
            <p:sp>
              <p:nvSpPr>
                <p:cNvPr id="75" name="Google Shape;121;p17">
                  <a:extLst>
                    <a:ext uri="{FF2B5EF4-FFF2-40B4-BE49-F238E27FC236}">
                      <a16:creationId xmlns:a16="http://schemas.microsoft.com/office/drawing/2014/main" id="{1851D945-926C-E94F-B0FC-C59C337B5555}"/>
                    </a:ext>
                  </a:extLst>
                </p:cNvPr>
                <p:cNvSpPr/>
                <p:nvPr/>
              </p:nvSpPr>
              <p:spPr>
                <a:xfrm>
                  <a:off x="2724512" y="1572495"/>
                  <a:ext cx="1742390" cy="137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6" h="23350" extrusionOk="0">
                      <a:moveTo>
                        <a:pt x="7163" y="13829"/>
                      </a:moveTo>
                      <a:cubicBezTo>
                        <a:pt x="7126" y="13829"/>
                        <a:pt x="7087" y="13843"/>
                        <a:pt x="7051" y="13877"/>
                      </a:cubicBezTo>
                      <a:cubicBezTo>
                        <a:pt x="6572" y="14321"/>
                        <a:pt x="6306" y="14551"/>
                        <a:pt x="5668" y="15128"/>
                      </a:cubicBezTo>
                      <a:lnTo>
                        <a:pt x="5464" y="15314"/>
                      </a:lnTo>
                      <a:lnTo>
                        <a:pt x="5464" y="15642"/>
                      </a:lnTo>
                      <a:lnTo>
                        <a:pt x="7592" y="15642"/>
                      </a:lnTo>
                      <a:lnTo>
                        <a:pt x="7592" y="15651"/>
                      </a:lnTo>
                      <a:cubicBezTo>
                        <a:pt x="7814" y="15651"/>
                        <a:pt x="7814" y="15332"/>
                        <a:pt x="7592" y="15332"/>
                      </a:cubicBezTo>
                      <a:lnTo>
                        <a:pt x="5934" y="15332"/>
                      </a:lnTo>
                      <a:cubicBezTo>
                        <a:pt x="6537" y="14773"/>
                        <a:pt x="6803" y="14542"/>
                        <a:pt x="7273" y="14108"/>
                      </a:cubicBezTo>
                      <a:cubicBezTo>
                        <a:pt x="7397" y="13998"/>
                        <a:pt x="7291" y="13829"/>
                        <a:pt x="7163" y="13829"/>
                      </a:cubicBezTo>
                      <a:close/>
                      <a:moveTo>
                        <a:pt x="17173" y="0"/>
                      </a:moveTo>
                      <a:cubicBezTo>
                        <a:pt x="14608" y="0"/>
                        <a:pt x="12083" y="842"/>
                        <a:pt x="10013" y="2454"/>
                      </a:cubicBezTo>
                      <a:cubicBezTo>
                        <a:pt x="9883" y="2563"/>
                        <a:pt x="9983" y="2742"/>
                        <a:pt x="10116" y="2742"/>
                      </a:cubicBezTo>
                      <a:cubicBezTo>
                        <a:pt x="10146" y="2742"/>
                        <a:pt x="10177" y="2733"/>
                        <a:pt x="10209" y="2712"/>
                      </a:cubicBezTo>
                      <a:cubicBezTo>
                        <a:pt x="12239" y="1136"/>
                        <a:pt x="14697" y="331"/>
                        <a:pt x="17169" y="331"/>
                      </a:cubicBezTo>
                      <a:cubicBezTo>
                        <a:pt x="18984" y="331"/>
                        <a:pt x="20807" y="765"/>
                        <a:pt x="22474" y="1647"/>
                      </a:cubicBezTo>
                      <a:cubicBezTo>
                        <a:pt x="26421" y="3740"/>
                        <a:pt x="28771" y="7944"/>
                        <a:pt x="28487" y="12396"/>
                      </a:cubicBezTo>
                      <a:cubicBezTo>
                        <a:pt x="28212" y="16848"/>
                        <a:pt x="25347" y="20724"/>
                        <a:pt x="21170" y="22294"/>
                      </a:cubicBezTo>
                      <a:cubicBezTo>
                        <a:pt x="19868" y="22787"/>
                        <a:pt x="18513" y="23026"/>
                        <a:pt x="17169" y="23026"/>
                      </a:cubicBezTo>
                      <a:cubicBezTo>
                        <a:pt x="14211" y="23026"/>
                        <a:pt x="11306" y="21866"/>
                        <a:pt x="9135" y="19695"/>
                      </a:cubicBezTo>
                      <a:cubicBezTo>
                        <a:pt x="8958" y="19518"/>
                        <a:pt x="8781" y="19332"/>
                        <a:pt x="8612" y="19145"/>
                      </a:cubicBezTo>
                      <a:lnTo>
                        <a:pt x="8231" y="18675"/>
                      </a:lnTo>
                      <a:lnTo>
                        <a:pt x="550" y="18675"/>
                      </a:lnTo>
                      <a:lnTo>
                        <a:pt x="550" y="16228"/>
                      </a:lnTo>
                      <a:lnTo>
                        <a:pt x="4187" y="12556"/>
                      </a:lnTo>
                      <a:cubicBezTo>
                        <a:pt x="5233" y="11465"/>
                        <a:pt x="5925" y="10702"/>
                        <a:pt x="6253" y="10294"/>
                      </a:cubicBezTo>
                      <a:cubicBezTo>
                        <a:pt x="6528" y="9975"/>
                        <a:pt x="6759" y="9611"/>
                        <a:pt x="6945" y="9230"/>
                      </a:cubicBezTo>
                      <a:cubicBezTo>
                        <a:pt x="7078" y="8920"/>
                        <a:pt x="7149" y="8592"/>
                        <a:pt x="7149" y="8255"/>
                      </a:cubicBezTo>
                      <a:cubicBezTo>
                        <a:pt x="7167" y="7864"/>
                        <a:pt x="7007" y="7474"/>
                        <a:pt x="6714" y="7208"/>
                      </a:cubicBezTo>
                      <a:cubicBezTo>
                        <a:pt x="6430" y="6960"/>
                        <a:pt x="6040" y="6827"/>
                        <a:pt x="5535" y="6827"/>
                      </a:cubicBezTo>
                      <a:cubicBezTo>
                        <a:pt x="5003" y="6836"/>
                        <a:pt x="4479" y="6986"/>
                        <a:pt x="4027" y="7252"/>
                      </a:cubicBezTo>
                      <a:cubicBezTo>
                        <a:pt x="3477" y="7581"/>
                        <a:pt x="2954" y="7944"/>
                        <a:pt x="2475" y="8361"/>
                      </a:cubicBezTo>
                      <a:lnTo>
                        <a:pt x="453" y="5993"/>
                      </a:lnTo>
                      <a:cubicBezTo>
                        <a:pt x="1162" y="5363"/>
                        <a:pt x="1774" y="4911"/>
                        <a:pt x="2262" y="4636"/>
                      </a:cubicBezTo>
                      <a:cubicBezTo>
                        <a:pt x="2794" y="4335"/>
                        <a:pt x="3362" y="4113"/>
                        <a:pt x="3947" y="3971"/>
                      </a:cubicBezTo>
                      <a:cubicBezTo>
                        <a:pt x="4621" y="3802"/>
                        <a:pt x="5313" y="3732"/>
                        <a:pt x="6005" y="3732"/>
                      </a:cubicBezTo>
                      <a:cubicBezTo>
                        <a:pt x="6026" y="3731"/>
                        <a:pt x="6048" y="3731"/>
                        <a:pt x="6070" y="3731"/>
                      </a:cubicBezTo>
                      <a:cubicBezTo>
                        <a:pt x="6917" y="3731"/>
                        <a:pt x="7763" y="3900"/>
                        <a:pt x="8541" y="4237"/>
                      </a:cubicBezTo>
                      <a:cubicBezTo>
                        <a:pt x="8566" y="4249"/>
                        <a:pt x="8591" y="4254"/>
                        <a:pt x="8613" y="4254"/>
                      </a:cubicBezTo>
                      <a:cubicBezTo>
                        <a:pt x="8765" y="4254"/>
                        <a:pt x="8844" y="4022"/>
                        <a:pt x="8674" y="3944"/>
                      </a:cubicBezTo>
                      <a:cubicBezTo>
                        <a:pt x="7868" y="3597"/>
                        <a:pt x="6998" y="3411"/>
                        <a:pt x="6124" y="3411"/>
                      </a:cubicBezTo>
                      <a:cubicBezTo>
                        <a:pt x="6084" y="3411"/>
                        <a:pt x="6045" y="3411"/>
                        <a:pt x="6005" y="3412"/>
                      </a:cubicBezTo>
                      <a:cubicBezTo>
                        <a:pt x="5968" y="3412"/>
                        <a:pt x="5932" y="3412"/>
                        <a:pt x="5896" y="3412"/>
                      </a:cubicBezTo>
                      <a:cubicBezTo>
                        <a:pt x="5207" y="3412"/>
                        <a:pt x="4533" y="3492"/>
                        <a:pt x="3867" y="3652"/>
                      </a:cubicBezTo>
                      <a:cubicBezTo>
                        <a:pt x="3247" y="3811"/>
                        <a:pt x="2661" y="4042"/>
                        <a:pt x="2102" y="4352"/>
                      </a:cubicBezTo>
                      <a:cubicBezTo>
                        <a:pt x="1570" y="4654"/>
                        <a:pt x="896" y="5168"/>
                        <a:pt x="116" y="5860"/>
                      </a:cubicBezTo>
                      <a:lnTo>
                        <a:pt x="1" y="5975"/>
                      </a:lnTo>
                      <a:lnTo>
                        <a:pt x="2440" y="8831"/>
                      </a:lnTo>
                      <a:lnTo>
                        <a:pt x="2564" y="8725"/>
                      </a:lnTo>
                      <a:cubicBezTo>
                        <a:pt x="3060" y="8272"/>
                        <a:pt x="3601" y="7882"/>
                        <a:pt x="4178" y="7536"/>
                      </a:cubicBezTo>
                      <a:cubicBezTo>
                        <a:pt x="4586" y="7297"/>
                        <a:pt x="5056" y="7164"/>
                        <a:pt x="5535" y="7155"/>
                      </a:cubicBezTo>
                      <a:cubicBezTo>
                        <a:pt x="5952" y="7155"/>
                        <a:pt x="6280" y="7252"/>
                        <a:pt x="6501" y="7456"/>
                      </a:cubicBezTo>
                      <a:cubicBezTo>
                        <a:pt x="6723" y="7660"/>
                        <a:pt x="6847" y="7953"/>
                        <a:pt x="6830" y="8255"/>
                      </a:cubicBezTo>
                      <a:cubicBezTo>
                        <a:pt x="6830" y="8547"/>
                        <a:pt x="6767" y="8831"/>
                        <a:pt x="6652" y="9097"/>
                      </a:cubicBezTo>
                      <a:cubicBezTo>
                        <a:pt x="6475" y="9461"/>
                        <a:pt x="6262" y="9789"/>
                        <a:pt x="6005" y="10099"/>
                      </a:cubicBezTo>
                      <a:cubicBezTo>
                        <a:pt x="5685" y="10498"/>
                        <a:pt x="4994" y="11243"/>
                        <a:pt x="3956" y="12334"/>
                      </a:cubicBezTo>
                      <a:lnTo>
                        <a:pt x="231" y="16094"/>
                      </a:lnTo>
                      <a:lnTo>
                        <a:pt x="231" y="19003"/>
                      </a:lnTo>
                      <a:lnTo>
                        <a:pt x="8080" y="19003"/>
                      </a:lnTo>
                      <a:lnTo>
                        <a:pt x="8373" y="19358"/>
                      </a:lnTo>
                      <a:cubicBezTo>
                        <a:pt x="8541" y="19553"/>
                        <a:pt x="8719" y="19748"/>
                        <a:pt x="8905" y="19935"/>
                      </a:cubicBezTo>
                      <a:cubicBezTo>
                        <a:pt x="11095" y="22125"/>
                        <a:pt x="14066" y="23349"/>
                        <a:pt x="17162" y="23349"/>
                      </a:cubicBezTo>
                      <a:lnTo>
                        <a:pt x="17170" y="23349"/>
                      </a:lnTo>
                      <a:cubicBezTo>
                        <a:pt x="20940" y="23349"/>
                        <a:pt x="24478" y="21531"/>
                        <a:pt x="26669" y="18462"/>
                      </a:cubicBezTo>
                      <a:cubicBezTo>
                        <a:pt x="28859" y="15394"/>
                        <a:pt x="29436" y="11456"/>
                        <a:pt x="28212" y="7891"/>
                      </a:cubicBezTo>
                      <a:cubicBezTo>
                        <a:pt x="26997" y="4326"/>
                        <a:pt x="24124" y="1568"/>
                        <a:pt x="20514" y="486"/>
                      </a:cubicBezTo>
                      <a:cubicBezTo>
                        <a:pt x="19416" y="160"/>
                        <a:pt x="18291" y="0"/>
                        <a:pt x="171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accent2"/>
                  </a:solidFill>
                  <a:prstDash val="solid"/>
                  <a:miter lim="886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22;p17">
                  <a:extLst>
                    <a:ext uri="{FF2B5EF4-FFF2-40B4-BE49-F238E27FC236}">
                      <a16:creationId xmlns:a16="http://schemas.microsoft.com/office/drawing/2014/main" id="{EAE003A7-1EBF-0442-A799-104AEAC3B30F}"/>
                    </a:ext>
                  </a:extLst>
                </p:cNvPr>
                <p:cNvSpPr/>
                <p:nvPr/>
              </p:nvSpPr>
              <p:spPr>
                <a:xfrm>
                  <a:off x="3271901" y="1682690"/>
                  <a:ext cx="106505" cy="9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1454" extrusionOk="0">
                      <a:moveTo>
                        <a:pt x="977" y="0"/>
                      </a:moveTo>
                      <a:cubicBezTo>
                        <a:pt x="329" y="0"/>
                        <a:pt x="1" y="781"/>
                        <a:pt x="462" y="1242"/>
                      </a:cubicBezTo>
                      <a:cubicBezTo>
                        <a:pt x="608" y="1388"/>
                        <a:pt x="789" y="1454"/>
                        <a:pt x="966" y="1454"/>
                      </a:cubicBezTo>
                      <a:cubicBezTo>
                        <a:pt x="1337" y="1454"/>
                        <a:pt x="1695" y="1166"/>
                        <a:pt x="1695" y="727"/>
                      </a:cubicBezTo>
                      <a:cubicBezTo>
                        <a:pt x="1695" y="320"/>
                        <a:pt x="1376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" name="Google Shape;123;p17">
              <a:extLst>
                <a:ext uri="{FF2B5EF4-FFF2-40B4-BE49-F238E27FC236}">
                  <a16:creationId xmlns:a16="http://schemas.microsoft.com/office/drawing/2014/main" id="{8F9335C9-7776-9B43-BF09-A17E3A2E4BEA}"/>
                </a:ext>
              </a:extLst>
            </p:cNvPr>
            <p:cNvSpPr/>
            <p:nvPr/>
          </p:nvSpPr>
          <p:spPr>
            <a:xfrm>
              <a:off x="2849991" y="3219992"/>
              <a:ext cx="1539955" cy="16750"/>
            </a:xfrm>
            <a:custGeom>
              <a:avLst/>
              <a:gdLst/>
              <a:ahLst/>
              <a:cxnLst/>
              <a:rect l="l" t="t" r="r" b="b"/>
              <a:pathLst>
                <a:path w="17497" h="363" extrusionOk="0">
                  <a:moveTo>
                    <a:pt x="247" y="0"/>
                  </a:moveTo>
                  <a:cubicBezTo>
                    <a:pt x="0" y="0"/>
                    <a:pt x="0" y="363"/>
                    <a:pt x="247" y="363"/>
                  </a:cubicBezTo>
                  <a:lnTo>
                    <a:pt x="17250" y="363"/>
                  </a:lnTo>
                  <a:cubicBezTo>
                    <a:pt x="17497" y="363"/>
                    <a:pt x="17497" y="0"/>
                    <a:pt x="1725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24;p17">
            <a:extLst>
              <a:ext uri="{FF2B5EF4-FFF2-40B4-BE49-F238E27FC236}">
                <a16:creationId xmlns:a16="http://schemas.microsoft.com/office/drawing/2014/main" id="{873FA92F-7F82-6549-9819-62AA8B1624B7}"/>
              </a:ext>
            </a:extLst>
          </p:cNvPr>
          <p:cNvGrpSpPr/>
          <p:nvPr/>
        </p:nvGrpSpPr>
        <p:grpSpPr>
          <a:xfrm>
            <a:off x="6696654" y="1681775"/>
            <a:ext cx="1779921" cy="1572569"/>
            <a:chOff x="4809510" y="1664173"/>
            <a:chExt cx="1779921" cy="1572569"/>
          </a:xfrm>
        </p:grpSpPr>
        <p:grpSp>
          <p:nvGrpSpPr>
            <p:cNvPr id="78" name="Google Shape;125;p17">
              <a:extLst>
                <a:ext uri="{FF2B5EF4-FFF2-40B4-BE49-F238E27FC236}">
                  <a16:creationId xmlns:a16="http://schemas.microsoft.com/office/drawing/2014/main" id="{9CE5BC6B-4295-ED44-A19D-DE56C82875F0}"/>
                </a:ext>
              </a:extLst>
            </p:cNvPr>
            <p:cNvGrpSpPr/>
            <p:nvPr/>
          </p:nvGrpSpPr>
          <p:grpSpPr>
            <a:xfrm>
              <a:off x="4809510" y="1664173"/>
              <a:ext cx="1742370" cy="1393916"/>
              <a:chOff x="4534734" y="1782206"/>
              <a:chExt cx="1742370" cy="1393916"/>
            </a:xfrm>
          </p:grpSpPr>
          <p:grpSp>
            <p:nvGrpSpPr>
              <p:cNvPr id="80" name="Google Shape;126;p17">
                <a:extLst>
                  <a:ext uri="{FF2B5EF4-FFF2-40B4-BE49-F238E27FC236}">
                    <a16:creationId xmlns:a16="http://schemas.microsoft.com/office/drawing/2014/main" id="{54E20285-745B-5E4A-8CD9-A5E85748571A}"/>
                  </a:ext>
                </a:extLst>
              </p:cNvPr>
              <p:cNvGrpSpPr/>
              <p:nvPr/>
            </p:nvGrpSpPr>
            <p:grpSpPr>
              <a:xfrm>
                <a:off x="4534734" y="1782206"/>
                <a:ext cx="1742370" cy="1393916"/>
                <a:chOff x="4534829" y="1782212"/>
                <a:chExt cx="1458660" cy="1166750"/>
              </a:xfrm>
            </p:grpSpPr>
            <p:sp>
              <p:nvSpPr>
                <p:cNvPr id="82" name="Google Shape;127;p17">
                  <a:extLst>
                    <a:ext uri="{FF2B5EF4-FFF2-40B4-BE49-F238E27FC236}">
                      <a16:creationId xmlns:a16="http://schemas.microsoft.com/office/drawing/2014/main" id="{3BBF222C-9BE4-0C49-B27D-C0D6DBFC1F02}"/>
                    </a:ext>
                  </a:extLst>
                </p:cNvPr>
                <p:cNvSpPr/>
                <p:nvPr/>
              </p:nvSpPr>
              <p:spPr>
                <a:xfrm>
                  <a:off x="4534829" y="1782212"/>
                  <a:ext cx="1458660" cy="11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9" h="23342" extrusionOk="0">
                      <a:moveTo>
                        <a:pt x="16842" y="1"/>
                      </a:moveTo>
                      <a:cubicBezTo>
                        <a:pt x="14279" y="1"/>
                        <a:pt x="11752" y="843"/>
                        <a:pt x="9676" y="2455"/>
                      </a:cubicBezTo>
                      <a:cubicBezTo>
                        <a:pt x="9528" y="2561"/>
                        <a:pt x="9632" y="2756"/>
                        <a:pt x="9766" y="2756"/>
                      </a:cubicBezTo>
                      <a:cubicBezTo>
                        <a:pt x="9800" y="2756"/>
                        <a:pt x="9837" y="2743"/>
                        <a:pt x="9871" y="2713"/>
                      </a:cubicBezTo>
                      <a:cubicBezTo>
                        <a:pt x="11905" y="1134"/>
                        <a:pt x="14359" y="329"/>
                        <a:pt x="16828" y="329"/>
                      </a:cubicBezTo>
                      <a:cubicBezTo>
                        <a:pt x="18644" y="329"/>
                        <a:pt x="20468" y="765"/>
                        <a:pt x="22137" y="1648"/>
                      </a:cubicBezTo>
                      <a:cubicBezTo>
                        <a:pt x="26083" y="3732"/>
                        <a:pt x="28434" y="7936"/>
                        <a:pt x="28159" y="12388"/>
                      </a:cubicBezTo>
                      <a:cubicBezTo>
                        <a:pt x="27875" y="16840"/>
                        <a:pt x="25019" y="20716"/>
                        <a:pt x="20842" y="22295"/>
                      </a:cubicBezTo>
                      <a:cubicBezTo>
                        <a:pt x="19539" y="22788"/>
                        <a:pt x="18183" y="23028"/>
                        <a:pt x="16838" y="23028"/>
                      </a:cubicBezTo>
                      <a:cubicBezTo>
                        <a:pt x="13881" y="23028"/>
                        <a:pt x="10977" y="21869"/>
                        <a:pt x="8807" y="19705"/>
                      </a:cubicBezTo>
                      <a:cubicBezTo>
                        <a:pt x="8630" y="19528"/>
                        <a:pt x="8452" y="19341"/>
                        <a:pt x="8284" y="19146"/>
                      </a:cubicBezTo>
                      <a:lnTo>
                        <a:pt x="7761" y="18437"/>
                      </a:lnTo>
                      <a:lnTo>
                        <a:pt x="7654" y="18472"/>
                      </a:lnTo>
                      <a:cubicBezTo>
                        <a:pt x="7583" y="18499"/>
                        <a:pt x="7512" y="18525"/>
                        <a:pt x="7441" y="18543"/>
                      </a:cubicBezTo>
                      <a:cubicBezTo>
                        <a:pt x="6569" y="18774"/>
                        <a:pt x="5672" y="18889"/>
                        <a:pt x="4774" y="18889"/>
                      </a:cubicBezTo>
                      <a:cubicBezTo>
                        <a:pt x="4741" y="18889"/>
                        <a:pt x="4708" y="18889"/>
                        <a:pt x="4674" y="18889"/>
                      </a:cubicBezTo>
                      <a:cubicBezTo>
                        <a:pt x="3929" y="18889"/>
                        <a:pt x="3193" y="18827"/>
                        <a:pt x="2457" y="18712"/>
                      </a:cubicBezTo>
                      <a:cubicBezTo>
                        <a:pt x="1739" y="18579"/>
                        <a:pt x="1029" y="18383"/>
                        <a:pt x="355" y="18126"/>
                      </a:cubicBezTo>
                      <a:lnTo>
                        <a:pt x="355" y="15120"/>
                      </a:lnTo>
                      <a:cubicBezTo>
                        <a:pt x="932" y="15395"/>
                        <a:pt x="1535" y="15608"/>
                        <a:pt x="2164" y="15758"/>
                      </a:cubicBezTo>
                      <a:cubicBezTo>
                        <a:pt x="2794" y="15918"/>
                        <a:pt x="3442" y="15998"/>
                        <a:pt x="4089" y="16007"/>
                      </a:cubicBezTo>
                      <a:cubicBezTo>
                        <a:pt x="5020" y="16007"/>
                        <a:pt x="5685" y="15874"/>
                        <a:pt x="6129" y="15608"/>
                      </a:cubicBezTo>
                      <a:cubicBezTo>
                        <a:pt x="6581" y="15324"/>
                        <a:pt x="6812" y="14880"/>
                        <a:pt x="6812" y="14295"/>
                      </a:cubicBezTo>
                      <a:cubicBezTo>
                        <a:pt x="6812" y="13843"/>
                        <a:pt x="6688" y="13479"/>
                        <a:pt x="6448" y="13231"/>
                      </a:cubicBezTo>
                      <a:cubicBezTo>
                        <a:pt x="6217" y="12982"/>
                        <a:pt x="5845" y="12796"/>
                        <a:pt x="5339" y="12672"/>
                      </a:cubicBezTo>
                      <a:cubicBezTo>
                        <a:pt x="4758" y="12556"/>
                        <a:pt x="4168" y="12494"/>
                        <a:pt x="3578" y="12494"/>
                      </a:cubicBezTo>
                      <a:cubicBezTo>
                        <a:pt x="3538" y="12494"/>
                        <a:pt x="3499" y="12494"/>
                        <a:pt x="3459" y="12495"/>
                      </a:cubicBezTo>
                      <a:lnTo>
                        <a:pt x="2697" y="12495"/>
                      </a:lnTo>
                      <a:lnTo>
                        <a:pt x="2697" y="9763"/>
                      </a:lnTo>
                      <a:lnTo>
                        <a:pt x="3486" y="9763"/>
                      </a:lnTo>
                      <a:cubicBezTo>
                        <a:pt x="5650" y="9763"/>
                        <a:pt x="6741" y="9178"/>
                        <a:pt x="6741" y="8016"/>
                      </a:cubicBezTo>
                      <a:cubicBezTo>
                        <a:pt x="6767" y="7608"/>
                        <a:pt x="6563" y="7218"/>
                        <a:pt x="6209" y="6996"/>
                      </a:cubicBezTo>
                      <a:cubicBezTo>
                        <a:pt x="5880" y="6792"/>
                        <a:pt x="5437" y="6686"/>
                        <a:pt x="4896" y="6686"/>
                      </a:cubicBezTo>
                      <a:cubicBezTo>
                        <a:pt x="3947" y="6686"/>
                        <a:pt x="2963" y="6987"/>
                        <a:pt x="1960" y="7590"/>
                      </a:cubicBezTo>
                      <a:lnTo>
                        <a:pt x="435" y="5143"/>
                      </a:lnTo>
                      <a:cubicBezTo>
                        <a:pt x="1136" y="4672"/>
                        <a:pt x="1898" y="4309"/>
                        <a:pt x="2705" y="4078"/>
                      </a:cubicBezTo>
                      <a:cubicBezTo>
                        <a:pt x="3595" y="3847"/>
                        <a:pt x="4509" y="3732"/>
                        <a:pt x="5432" y="3732"/>
                      </a:cubicBezTo>
                      <a:cubicBezTo>
                        <a:pt x="5466" y="3732"/>
                        <a:pt x="5500" y="3732"/>
                        <a:pt x="5535" y="3732"/>
                      </a:cubicBezTo>
                      <a:cubicBezTo>
                        <a:pt x="5567" y="3732"/>
                        <a:pt x="5600" y="3732"/>
                        <a:pt x="5633" y="3732"/>
                      </a:cubicBezTo>
                      <a:cubicBezTo>
                        <a:pt x="6390" y="3732"/>
                        <a:pt x="7154" y="3830"/>
                        <a:pt x="7885" y="4043"/>
                      </a:cubicBezTo>
                      <a:cubicBezTo>
                        <a:pt x="7905" y="4050"/>
                        <a:pt x="7925" y="4053"/>
                        <a:pt x="7943" y="4053"/>
                      </a:cubicBezTo>
                      <a:cubicBezTo>
                        <a:pt x="8105" y="4053"/>
                        <a:pt x="8166" y="3797"/>
                        <a:pt x="7982" y="3741"/>
                      </a:cubicBezTo>
                      <a:cubicBezTo>
                        <a:pt x="7215" y="3511"/>
                        <a:pt x="6423" y="3404"/>
                        <a:pt x="5629" y="3404"/>
                      </a:cubicBezTo>
                      <a:cubicBezTo>
                        <a:pt x="5598" y="3404"/>
                        <a:pt x="5566" y="3404"/>
                        <a:pt x="5535" y="3404"/>
                      </a:cubicBezTo>
                      <a:cubicBezTo>
                        <a:pt x="5499" y="3404"/>
                        <a:pt x="5464" y="3404"/>
                        <a:pt x="5429" y="3404"/>
                      </a:cubicBezTo>
                      <a:cubicBezTo>
                        <a:pt x="4481" y="3404"/>
                        <a:pt x="3540" y="3520"/>
                        <a:pt x="2617" y="3759"/>
                      </a:cubicBezTo>
                      <a:cubicBezTo>
                        <a:pt x="1730" y="4016"/>
                        <a:pt x="887" y="4424"/>
                        <a:pt x="125" y="4956"/>
                      </a:cubicBezTo>
                      <a:lnTo>
                        <a:pt x="0" y="5045"/>
                      </a:lnTo>
                      <a:lnTo>
                        <a:pt x="1854" y="8034"/>
                      </a:lnTo>
                      <a:lnTo>
                        <a:pt x="1996" y="7945"/>
                      </a:lnTo>
                      <a:cubicBezTo>
                        <a:pt x="2989" y="7315"/>
                        <a:pt x="3965" y="7005"/>
                        <a:pt x="4896" y="7005"/>
                      </a:cubicBezTo>
                      <a:cubicBezTo>
                        <a:pt x="5375" y="7005"/>
                        <a:pt x="5756" y="7094"/>
                        <a:pt x="6040" y="7262"/>
                      </a:cubicBezTo>
                      <a:cubicBezTo>
                        <a:pt x="6297" y="7422"/>
                        <a:pt x="6439" y="7714"/>
                        <a:pt x="6421" y="8016"/>
                      </a:cubicBezTo>
                      <a:cubicBezTo>
                        <a:pt x="6421" y="8956"/>
                        <a:pt x="5428" y="9435"/>
                        <a:pt x="3486" y="9435"/>
                      </a:cubicBezTo>
                      <a:lnTo>
                        <a:pt x="2377" y="9435"/>
                      </a:lnTo>
                      <a:lnTo>
                        <a:pt x="2377" y="12814"/>
                      </a:lnTo>
                      <a:lnTo>
                        <a:pt x="3459" y="12814"/>
                      </a:lnTo>
                      <a:cubicBezTo>
                        <a:pt x="3503" y="12813"/>
                        <a:pt x="3546" y="12813"/>
                        <a:pt x="3590" y="12813"/>
                      </a:cubicBezTo>
                      <a:cubicBezTo>
                        <a:pt x="4158" y="12813"/>
                        <a:pt x="4725" y="12867"/>
                        <a:pt x="5277" y="12982"/>
                      </a:cubicBezTo>
                      <a:cubicBezTo>
                        <a:pt x="5721" y="13089"/>
                        <a:pt x="6049" y="13249"/>
                        <a:pt x="6226" y="13444"/>
                      </a:cubicBezTo>
                      <a:cubicBezTo>
                        <a:pt x="6413" y="13630"/>
                        <a:pt x="6501" y="13914"/>
                        <a:pt x="6501" y="14286"/>
                      </a:cubicBezTo>
                      <a:cubicBezTo>
                        <a:pt x="6501" y="14765"/>
                        <a:pt x="6324" y="15102"/>
                        <a:pt x="5969" y="15324"/>
                      </a:cubicBezTo>
                      <a:cubicBezTo>
                        <a:pt x="5588" y="15554"/>
                        <a:pt x="4958" y="15679"/>
                        <a:pt x="4098" y="15679"/>
                      </a:cubicBezTo>
                      <a:cubicBezTo>
                        <a:pt x="3477" y="15670"/>
                        <a:pt x="2856" y="15590"/>
                        <a:pt x="2244" y="15439"/>
                      </a:cubicBezTo>
                      <a:cubicBezTo>
                        <a:pt x="1561" y="15271"/>
                        <a:pt x="896" y="15022"/>
                        <a:pt x="275" y="14703"/>
                      </a:cubicBezTo>
                      <a:lnTo>
                        <a:pt x="36" y="14588"/>
                      </a:lnTo>
                      <a:lnTo>
                        <a:pt x="36" y="18339"/>
                      </a:lnTo>
                      <a:lnTo>
                        <a:pt x="142" y="18375"/>
                      </a:lnTo>
                      <a:cubicBezTo>
                        <a:pt x="878" y="18667"/>
                        <a:pt x="1632" y="18880"/>
                        <a:pt x="2413" y="19022"/>
                      </a:cubicBezTo>
                      <a:cubicBezTo>
                        <a:pt x="3167" y="19146"/>
                        <a:pt x="3929" y="19199"/>
                        <a:pt x="4692" y="19199"/>
                      </a:cubicBezTo>
                      <a:cubicBezTo>
                        <a:pt x="4752" y="19201"/>
                        <a:pt x="4812" y="19201"/>
                        <a:pt x="4872" y="19201"/>
                      </a:cubicBezTo>
                      <a:cubicBezTo>
                        <a:pt x="5770" y="19201"/>
                        <a:pt x="6666" y="19077"/>
                        <a:pt x="7539" y="18845"/>
                      </a:cubicBezTo>
                      <a:lnTo>
                        <a:pt x="7654" y="18809"/>
                      </a:lnTo>
                      <a:lnTo>
                        <a:pt x="8044" y="19341"/>
                      </a:lnTo>
                      <a:lnTo>
                        <a:pt x="8053" y="19350"/>
                      </a:lnTo>
                      <a:cubicBezTo>
                        <a:pt x="8222" y="19545"/>
                        <a:pt x="8408" y="19740"/>
                        <a:pt x="8594" y="19927"/>
                      </a:cubicBezTo>
                      <a:cubicBezTo>
                        <a:pt x="10776" y="22117"/>
                        <a:pt x="13747" y="23341"/>
                        <a:pt x="16842" y="23341"/>
                      </a:cubicBezTo>
                      <a:lnTo>
                        <a:pt x="16833" y="23341"/>
                      </a:lnTo>
                      <a:cubicBezTo>
                        <a:pt x="16842" y="23341"/>
                        <a:pt x="16852" y="23341"/>
                        <a:pt x="16861" y="23341"/>
                      </a:cubicBezTo>
                      <a:cubicBezTo>
                        <a:pt x="20620" y="23341"/>
                        <a:pt x="24146" y="21516"/>
                        <a:pt x="26332" y="18463"/>
                      </a:cubicBezTo>
                      <a:cubicBezTo>
                        <a:pt x="28522" y="15395"/>
                        <a:pt x="29099" y="11457"/>
                        <a:pt x="27884" y="7892"/>
                      </a:cubicBezTo>
                      <a:cubicBezTo>
                        <a:pt x="26660" y="4327"/>
                        <a:pt x="23786" y="1568"/>
                        <a:pt x="20177" y="486"/>
                      </a:cubicBezTo>
                      <a:cubicBezTo>
                        <a:pt x="19081" y="161"/>
                        <a:pt x="17958" y="1"/>
                        <a:pt x="16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accent3"/>
                  </a:solidFill>
                  <a:prstDash val="solid"/>
                  <a:miter lim="886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28;p17">
                  <a:extLst>
                    <a:ext uri="{FF2B5EF4-FFF2-40B4-BE49-F238E27FC236}">
                      <a16:creationId xmlns:a16="http://schemas.microsoft.com/office/drawing/2014/main" id="{73E35A57-637F-1A4A-9D31-C664F74BCF48}"/>
                    </a:ext>
                  </a:extLst>
                </p:cNvPr>
                <p:cNvSpPr/>
                <p:nvPr/>
              </p:nvSpPr>
              <p:spPr>
                <a:xfrm>
                  <a:off x="4981164" y="1874784"/>
                  <a:ext cx="84966" cy="7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1454" extrusionOk="0">
                      <a:moveTo>
                        <a:pt x="967" y="0"/>
                      </a:moveTo>
                      <a:cubicBezTo>
                        <a:pt x="320" y="0"/>
                        <a:pt x="1" y="781"/>
                        <a:pt x="453" y="1242"/>
                      </a:cubicBezTo>
                      <a:cubicBezTo>
                        <a:pt x="602" y="1388"/>
                        <a:pt x="784" y="1454"/>
                        <a:pt x="963" y="1454"/>
                      </a:cubicBezTo>
                      <a:cubicBezTo>
                        <a:pt x="1337" y="1454"/>
                        <a:pt x="1695" y="1166"/>
                        <a:pt x="1695" y="727"/>
                      </a:cubicBezTo>
                      <a:cubicBezTo>
                        <a:pt x="1695" y="320"/>
                        <a:pt x="1375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129;p17">
                <a:extLst>
                  <a:ext uri="{FF2B5EF4-FFF2-40B4-BE49-F238E27FC236}">
                    <a16:creationId xmlns:a16="http://schemas.microsoft.com/office/drawing/2014/main" id="{9F226647-97D8-974C-A625-067668553591}"/>
                  </a:ext>
                </a:extLst>
              </p:cNvPr>
              <p:cNvSpPr/>
              <p:nvPr/>
            </p:nvSpPr>
            <p:spPr>
              <a:xfrm>
                <a:off x="4983018" y="2436807"/>
                <a:ext cx="1120548" cy="612582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10258" extrusionOk="0">
                    <a:moveTo>
                      <a:pt x="9358" y="1"/>
                    </a:moveTo>
                    <a:cubicBezTo>
                      <a:pt x="9315" y="1"/>
                      <a:pt x="9273" y="23"/>
                      <a:pt x="9251" y="67"/>
                    </a:cubicBezTo>
                    <a:lnTo>
                      <a:pt x="8763" y="901"/>
                    </a:lnTo>
                    <a:lnTo>
                      <a:pt x="1" y="901"/>
                    </a:lnTo>
                    <a:cubicBezTo>
                      <a:pt x="1" y="6071"/>
                      <a:pt x="4196" y="10257"/>
                      <a:pt x="9357" y="10257"/>
                    </a:cubicBezTo>
                    <a:cubicBezTo>
                      <a:pt x="14528" y="10257"/>
                      <a:pt x="18714" y="6071"/>
                      <a:pt x="18714" y="901"/>
                    </a:cubicBezTo>
                    <a:lnTo>
                      <a:pt x="9951" y="901"/>
                    </a:lnTo>
                    <a:lnTo>
                      <a:pt x="9472" y="67"/>
                    </a:lnTo>
                    <a:cubicBezTo>
                      <a:pt x="9446" y="23"/>
                      <a:pt x="9402" y="1"/>
                      <a:pt x="9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130;p17">
              <a:extLst>
                <a:ext uri="{FF2B5EF4-FFF2-40B4-BE49-F238E27FC236}">
                  <a16:creationId xmlns:a16="http://schemas.microsoft.com/office/drawing/2014/main" id="{167EBC00-92FA-6446-9C4A-E8143B6D95A5}"/>
                </a:ext>
              </a:extLst>
            </p:cNvPr>
            <p:cNvSpPr/>
            <p:nvPr/>
          </p:nvSpPr>
          <p:spPr>
            <a:xfrm>
              <a:off x="5049477" y="3219992"/>
              <a:ext cx="1539955" cy="16750"/>
            </a:xfrm>
            <a:custGeom>
              <a:avLst/>
              <a:gdLst/>
              <a:ahLst/>
              <a:cxnLst/>
              <a:rect l="l" t="t" r="r" b="b"/>
              <a:pathLst>
                <a:path w="17497" h="363" extrusionOk="0">
                  <a:moveTo>
                    <a:pt x="247" y="0"/>
                  </a:moveTo>
                  <a:cubicBezTo>
                    <a:pt x="0" y="0"/>
                    <a:pt x="0" y="363"/>
                    <a:pt x="247" y="363"/>
                  </a:cubicBezTo>
                  <a:lnTo>
                    <a:pt x="17250" y="363"/>
                  </a:lnTo>
                  <a:cubicBezTo>
                    <a:pt x="17497" y="363"/>
                    <a:pt x="17497" y="0"/>
                    <a:pt x="1725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41;p17">
            <a:extLst>
              <a:ext uri="{FF2B5EF4-FFF2-40B4-BE49-F238E27FC236}">
                <a16:creationId xmlns:a16="http://schemas.microsoft.com/office/drawing/2014/main" id="{4921E28B-A0BD-3A46-A00D-446C18AD9763}"/>
              </a:ext>
            </a:extLst>
          </p:cNvPr>
          <p:cNvGrpSpPr/>
          <p:nvPr/>
        </p:nvGrpSpPr>
        <p:grpSpPr>
          <a:xfrm>
            <a:off x="834315" y="1687780"/>
            <a:ext cx="1788962" cy="1549814"/>
            <a:chOff x="414894" y="1686928"/>
            <a:chExt cx="1788962" cy="1549814"/>
          </a:xfrm>
        </p:grpSpPr>
        <p:grpSp>
          <p:nvGrpSpPr>
            <p:cNvPr id="85" name="Google Shape;142;p17">
              <a:extLst>
                <a:ext uri="{FF2B5EF4-FFF2-40B4-BE49-F238E27FC236}">
                  <a16:creationId xmlns:a16="http://schemas.microsoft.com/office/drawing/2014/main" id="{CBC226F4-C00E-2949-AD9B-D8EA71E68A85}"/>
                </a:ext>
              </a:extLst>
            </p:cNvPr>
            <p:cNvGrpSpPr/>
            <p:nvPr/>
          </p:nvGrpSpPr>
          <p:grpSpPr>
            <a:xfrm>
              <a:off x="414894" y="1686928"/>
              <a:ext cx="1741990" cy="1371168"/>
              <a:chOff x="414894" y="1577635"/>
              <a:chExt cx="1741990" cy="1371168"/>
            </a:xfrm>
          </p:grpSpPr>
          <p:grpSp>
            <p:nvGrpSpPr>
              <p:cNvPr id="87" name="Google Shape;143;p17">
                <a:extLst>
                  <a:ext uri="{FF2B5EF4-FFF2-40B4-BE49-F238E27FC236}">
                    <a16:creationId xmlns:a16="http://schemas.microsoft.com/office/drawing/2014/main" id="{950F672F-64C3-A94C-899D-1261C4B0C94A}"/>
                  </a:ext>
                </a:extLst>
              </p:cNvPr>
              <p:cNvGrpSpPr/>
              <p:nvPr/>
            </p:nvGrpSpPr>
            <p:grpSpPr>
              <a:xfrm>
                <a:off x="414894" y="1577635"/>
                <a:ext cx="1741990" cy="1371168"/>
                <a:chOff x="1552694" y="1781812"/>
                <a:chExt cx="1482671" cy="1167150"/>
              </a:xfrm>
            </p:grpSpPr>
            <p:sp>
              <p:nvSpPr>
                <p:cNvPr id="89" name="Google Shape;144;p17">
                  <a:extLst>
                    <a:ext uri="{FF2B5EF4-FFF2-40B4-BE49-F238E27FC236}">
                      <a16:creationId xmlns:a16="http://schemas.microsoft.com/office/drawing/2014/main" id="{C4A95A85-336B-334F-A1DC-C803B7176325}"/>
                    </a:ext>
                  </a:extLst>
                </p:cNvPr>
                <p:cNvSpPr/>
                <p:nvPr/>
              </p:nvSpPr>
              <p:spPr>
                <a:xfrm>
                  <a:off x="1552694" y="1781812"/>
                  <a:ext cx="1482671" cy="116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8" h="23350" extrusionOk="0">
                      <a:moveTo>
                        <a:pt x="17311" y="0"/>
                      </a:moveTo>
                      <a:cubicBezTo>
                        <a:pt x="14749" y="0"/>
                        <a:pt x="12222" y="842"/>
                        <a:pt x="10146" y="2454"/>
                      </a:cubicBezTo>
                      <a:cubicBezTo>
                        <a:pt x="9998" y="2560"/>
                        <a:pt x="10102" y="2756"/>
                        <a:pt x="10240" y="2756"/>
                      </a:cubicBezTo>
                      <a:cubicBezTo>
                        <a:pt x="10276" y="2756"/>
                        <a:pt x="10314" y="2743"/>
                        <a:pt x="10350" y="2712"/>
                      </a:cubicBezTo>
                      <a:cubicBezTo>
                        <a:pt x="12380" y="1136"/>
                        <a:pt x="14835" y="331"/>
                        <a:pt x="17307" y="331"/>
                      </a:cubicBezTo>
                      <a:cubicBezTo>
                        <a:pt x="19121" y="331"/>
                        <a:pt x="20945" y="765"/>
                        <a:pt x="22615" y="1647"/>
                      </a:cubicBezTo>
                      <a:cubicBezTo>
                        <a:pt x="26553" y="3732"/>
                        <a:pt x="28903" y="7935"/>
                        <a:pt x="28628" y="12387"/>
                      </a:cubicBezTo>
                      <a:cubicBezTo>
                        <a:pt x="28345" y="16839"/>
                        <a:pt x="25489" y="20715"/>
                        <a:pt x="21312" y="22294"/>
                      </a:cubicBezTo>
                      <a:cubicBezTo>
                        <a:pt x="20009" y="22787"/>
                        <a:pt x="18653" y="23027"/>
                        <a:pt x="17308" y="23027"/>
                      </a:cubicBezTo>
                      <a:cubicBezTo>
                        <a:pt x="14351" y="23027"/>
                        <a:pt x="11447" y="21868"/>
                        <a:pt x="9277" y="19704"/>
                      </a:cubicBezTo>
                      <a:cubicBezTo>
                        <a:pt x="9099" y="19518"/>
                        <a:pt x="8922" y="19332"/>
                        <a:pt x="8754" y="19136"/>
                      </a:cubicBezTo>
                      <a:lnTo>
                        <a:pt x="8709" y="19083"/>
                      </a:lnTo>
                      <a:lnTo>
                        <a:pt x="4576" y="19083"/>
                      </a:lnTo>
                      <a:lnTo>
                        <a:pt x="4576" y="11261"/>
                      </a:lnTo>
                      <a:cubicBezTo>
                        <a:pt x="4576" y="10303"/>
                        <a:pt x="4594" y="9416"/>
                        <a:pt x="4630" y="8609"/>
                      </a:cubicBezTo>
                      <a:lnTo>
                        <a:pt x="4656" y="8122"/>
                      </a:lnTo>
                      <a:lnTo>
                        <a:pt x="4346" y="8503"/>
                      </a:lnTo>
                      <a:cubicBezTo>
                        <a:pt x="4062" y="8840"/>
                        <a:pt x="3752" y="9159"/>
                        <a:pt x="3415" y="9452"/>
                      </a:cubicBezTo>
                      <a:lnTo>
                        <a:pt x="2359" y="10356"/>
                      </a:lnTo>
                      <a:lnTo>
                        <a:pt x="452" y="8006"/>
                      </a:lnTo>
                      <a:lnTo>
                        <a:pt x="4931" y="4335"/>
                      </a:lnTo>
                      <a:lnTo>
                        <a:pt x="8550" y="4335"/>
                      </a:lnTo>
                      <a:cubicBezTo>
                        <a:pt x="8762" y="4335"/>
                        <a:pt x="8762" y="4006"/>
                        <a:pt x="8550" y="4006"/>
                      </a:cubicBezTo>
                      <a:lnTo>
                        <a:pt x="4816" y="4006"/>
                      </a:lnTo>
                      <a:lnTo>
                        <a:pt x="0" y="7962"/>
                      </a:lnTo>
                      <a:lnTo>
                        <a:pt x="2324" y="10818"/>
                      </a:lnTo>
                      <a:lnTo>
                        <a:pt x="3627" y="9691"/>
                      </a:lnTo>
                      <a:cubicBezTo>
                        <a:pt x="3867" y="9478"/>
                        <a:pt x="4089" y="9266"/>
                        <a:pt x="4284" y="9053"/>
                      </a:cubicBezTo>
                      <a:lnTo>
                        <a:pt x="4284" y="9053"/>
                      </a:lnTo>
                      <a:cubicBezTo>
                        <a:pt x="4257" y="9736"/>
                        <a:pt x="4248" y="10481"/>
                        <a:pt x="4248" y="11270"/>
                      </a:cubicBezTo>
                      <a:lnTo>
                        <a:pt x="4248" y="19411"/>
                      </a:lnTo>
                      <a:lnTo>
                        <a:pt x="8558" y="19411"/>
                      </a:lnTo>
                      <a:cubicBezTo>
                        <a:pt x="8718" y="19589"/>
                        <a:pt x="8878" y="19766"/>
                        <a:pt x="9046" y="19935"/>
                      </a:cubicBezTo>
                      <a:cubicBezTo>
                        <a:pt x="11237" y="22125"/>
                        <a:pt x="14208" y="23349"/>
                        <a:pt x="17303" y="23349"/>
                      </a:cubicBezTo>
                      <a:cubicBezTo>
                        <a:pt x="21072" y="23349"/>
                        <a:pt x="24611" y="21531"/>
                        <a:pt x="26801" y="18462"/>
                      </a:cubicBezTo>
                      <a:cubicBezTo>
                        <a:pt x="29001" y="15394"/>
                        <a:pt x="29577" y="11456"/>
                        <a:pt x="28353" y="7891"/>
                      </a:cubicBezTo>
                      <a:cubicBezTo>
                        <a:pt x="27130" y="4326"/>
                        <a:pt x="24256" y="1568"/>
                        <a:pt x="20647" y="486"/>
                      </a:cubicBezTo>
                      <a:cubicBezTo>
                        <a:pt x="19551" y="160"/>
                        <a:pt x="18428" y="0"/>
                        <a:pt x="17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miter lim="886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45;p17">
                  <a:extLst>
                    <a:ext uri="{FF2B5EF4-FFF2-40B4-BE49-F238E27FC236}">
                      <a16:creationId xmlns:a16="http://schemas.microsoft.com/office/drawing/2014/main" id="{B15A5B1E-9382-B542-8BAF-F10950AAB493}"/>
                    </a:ext>
                  </a:extLst>
                </p:cNvPr>
                <p:cNvSpPr/>
                <p:nvPr/>
              </p:nvSpPr>
              <p:spPr>
                <a:xfrm>
                  <a:off x="2017225" y="1874784"/>
                  <a:ext cx="85417" cy="7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454" extrusionOk="0">
                      <a:moveTo>
                        <a:pt x="977" y="0"/>
                      </a:moveTo>
                      <a:cubicBezTo>
                        <a:pt x="329" y="0"/>
                        <a:pt x="1" y="781"/>
                        <a:pt x="462" y="1242"/>
                      </a:cubicBezTo>
                      <a:cubicBezTo>
                        <a:pt x="608" y="1388"/>
                        <a:pt x="790" y="1454"/>
                        <a:pt x="968" y="1454"/>
                      </a:cubicBezTo>
                      <a:cubicBezTo>
                        <a:pt x="1342" y="1454"/>
                        <a:pt x="1704" y="1166"/>
                        <a:pt x="1704" y="727"/>
                      </a:cubicBezTo>
                      <a:cubicBezTo>
                        <a:pt x="1704" y="320"/>
                        <a:pt x="1376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550" cap="flat" cmpd="sng">
                  <a:solidFill>
                    <a:schemeClr val="accent1"/>
                  </a:solidFill>
                  <a:prstDash val="solid"/>
                  <a:miter lim="886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" name="Google Shape;146;p17">
                <a:extLst>
                  <a:ext uri="{FF2B5EF4-FFF2-40B4-BE49-F238E27FC236}">
                    <a16:creationId xmlns:a16="http://schemas.microsoft.com/office/drawing/2014/main" id="{C4FA5B94-4EB3-E546-B4AC-C5324B4D1D41}"/>
                  </a:ext>
                </a:extLst>
              </p:cNvPr>
              <p:cNvSpPr/>
              <p:nvPr/>
            </p:nvSpPr>
            <p:spPr>
              <a:xfrm>
                <a:off x="882819" y="2210601"/>
                <a:ext cx="1102114" cy="602401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10258" extrusionOk="0">
                    <a:moveTo>
                      <a:pt x="9356" y="1"/>
                    </a:moveTo>
                    <a:cubicBezTo>
                      <a:pt x="9313" y="1"/>
                      <a:pt x="9268" y="23"/>
                      <a:pt x="9242" y="67"/>
                    </a:cubicBezTo>
                    <a:lnTo>
                      <a:pt x="8763" y="901"/>
                    </a:lnTo>
                    <a:lnTo>
                      <a:pt x="1" y="901"/>
                    </a:lnTo>
                    <a:cubicBezTo>
                      <a:pt x="1" y="6071"/>
                      <a:pt x="4195" y="10257"/>
                      <a:pt x="9357" y="10257"/>
                    </a:cubicBezTo>
                    <a:cubicBezTo>
                      <a:pt x="14527" y="10257"/>
                      <a:pt x="18714" y="6071"/>
                      <a:pt x="18714" y="901"/>
                    </a:cubicBezTo>
                    <a:lnTo>
                      <a:pt x="9951" y="901"/>
                    </a:lnTo>
                    <a:lnTo>
                      <a:pt x="9463" y="67"/>
                    </a:lnTo>
                    <a:cubicBezTo>
                      <a:pt x="9441" y="23"/>
                      <a:pt x="9399" y="1"/>
                      <a:pt x="9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147;p17">
              <a:extLst>
                <a:ext uri="{FF2B5EF4-FFF2-40B4-BE49-F238E27FC236}">
                  <a16:creationId xmlns:a16="http://schemas.microsoft.com/office/drawing/2014/main" id="{B7104091-11AB-DF43-9764-A0C6792E979B}"/>
                </a:ext>
              </a:extLst>
            </p:cNvPr>
            <p:cNvSpPr/>
            <p:nvPr/>
          </p:nvSpPr>
          <p:spPr>
            <a:xfrm>
              <a:off x="663901" y="3219992"/>
              <a:ext cx="1539955" cy="16750"/>
            </a:xfrm>
            <a:custGeom>
              <a:avLst/>
              <a:gdLst/>
              <a:ahLst/>
              <a:cxnLst/>
              <a:rect l="l" t="t" r="r" b="b"/>
              <a:pathLst>
                <a:path w="17497" h="363" extrusionOk="0">
                  <a:moveTo>
                    <a:pt x="247" y="0"/>
                  </a:moveTo>
                  <a:cubicBezTo>
                    <a:pt x="0" y="0"/>
                    <a:pt x="0" y="363"/>
                    <a:pt x="247" y="363"/>
                  </a:cubicBezTo>
                  <a:lnTo>
                    <a:pt x="17250" y="363"/>
                  </a:lnTo>
                  <a:cubicBezTo>
                    <a:pt x="17497" y="363"/>
                    <a:pt x="17497" y="0"/>
                    <a:pt x="1725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149;p17">
            <a:extLst>
              <a:ext uri="{FF2B5EF4-FFF2-40B4-BE49-F238E27FC236}">
                <a16:creationId xmlns:a16="http://schemas.microsoft.com/office/drawing/2014/main" id="{67A6EFDC-5B69-5C4C-B899-121651FA80DB}"/>
              </a:ext>
            </a:extLst>
          </p:cNvPr>
          <p:cNvSpPr txBox="1"/>
          <p:nvPr/>
        </p:nvSpPr>
        <p:spPr>
          <a:xfrm>
            <a:off x="1086846" y="3265051"/>
            <a:ext cx="15330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Setting</a:t>
            </a:r>
            <a:endParaRPr sz="20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2" name="Google Shape;150;p17">
            <a:extLst>
              <a:ext uri="{FF2B5EF4-FFF2-40B4-BE49-F238E27FC236}">
                <a16:creationId xmlns:a16="http://schemas.microsoft.com/office/drawing/2014/main" id="{DA0FC1F4-C315-4E49-8D7C-B7E5877695B3}"/>
              </a:ext>
            </a:extLst>
          </p:cNvPr>
          <p:cNvGrpSpPr/>
          <p:nvPr/>
        </p:nvGrpSpPr>
        <p:grpSpPr>
          <a:xfrm>
            <a:off x="1680105" y="1880065"/>
            <a:ext cx="366269" cy="359907"/>
            <a:chOff x="-60988625" y="2310475"/>
            <a:chExt cx="316650" cy="311150"/>
          </a:xfrm>
        </p:grpSpPr>
        <p:sp>
          <p:nvSpPr>
            <p:cNvPr id="93" name="Google Shape;151;p17">
              <a:extLst>
                <a:ext uri="{FF2B5EF4-FFF2-40B4-BE49-F238E27FC236}">
                  <a16:creationId xmlns:a16="http://schemas.microsoft.com/office/drawing/2014/main" id="{41389F9B-507B-8A4A-86E8-FA20DB3E104B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;p17">
              <a:extLst>
                <a:ext uri="{FF2B5EF4-FFF2-40B4-BE49-F238E27FC236}">
                  <a16:creationId xmlns:a16="http://schemas.microsoft.com/office/drawing/2014/main" id="{0BE2B49E-0797-4D4A-BBBF-BF670E98E039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3;p17">
              <a:extLst>
                <a:ext uri="{FF2B5EF4-FFF2-40B4-BE49-F238E27FC236}">
                  <a16:creationId xmlns:a16="http://schemas.microsoft.com/office/drawing/2014/main" id="{56AFAB21-F7FF-464D-8B61-5DEC0165D664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4;p17">
              <a:extLst>
                <a:ext uri="{FF2B5EF4-FFF2-40B4-BE49-F238E27FC236}">
                  <a16:creationId xmlns:a16="http://schemas.microsoft.com/office/drawing/2014/main" id="{54AB07A5-3165-FB42-A490-820038EBA180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;p17">
              <a:extLst>
                <a:ext uri="{FF2B5EF4-FFF2-40B4-BE49-F238E27FC236}">
                  <a16:creationId xmlns:a16="http://schemas.microsoft.com/office/drawing/2014/main" id="{59704B3D-18D6-5B4C-AE45-60A89C601FCD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;p17">
              <a:extLst>
                <a:ext uri="{FF2B5EF4-FFF2-40B4-BE49-F238E27FC236}">
                  <a16:creationId xmlns:a16="http://schemas.microsoft.com/office/drawing/2014/main" id="{53547FB4-21AB-434A-BFA4-E21E0153D215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59;p17">
            <a:extLst>
              <a:ext uri="{FF2B5EF4-FFF2-40B4-BE49-F238E27FC236}">
                <a16:creationId xmlns:a16="http://schemas.microsoft.com/office/drawing/2014/main" id="{2B4001F8-FE08-6641-921C-FA7DCD9CA9E8}"/>
              </a:ext>
            </a:extLst>
          </p:cNvPr>
          <p:cNvGrpSpPr/>
          <p:nvPr/>
        </p:nvGrpSpPr>
        <p:grpSpPr>
          <a:xfrm>
            <a:off x="4567313" y="1876031"/>
            <a:ext cx="367165" cy="366269"/>
            <a:chOff x="-59092025" y="2296300"/>
            <a:chExt cx="317425" cy="316650"/>
          </a:xfrm>
        </p:grpSpPr>
        <p:sp>
          <p:nvSpPr>
            <p:cNvPr id="100" name="Google Shape;160;p17">
              <a:extLst>
                <a:ext uri="{FF2B5EF4-FFF2-40B4-BE49-F238E27FC236}">
                  <a16:creationId xmlns:a16="http://schemas.microsoft.com/office/drawing/2014/main" id="{F34E4664-A097-B94E-B2C5-723B92233092}"/>
                </a:ext>
              </a:extLst>
            </p:cNvPr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1;p17">
              <a:extLst>
                <a:ext uri="{FF2B5EF4-FFF2-40B4-BE49-F238E27FC236}">
                  <a16:creationId xmlns:a16="http://schemas.microsoft.com/office/drawing/2014/main" id="{F77A6C36-A008-7B4F-83A3-88814408AA15}"/>
                </a:ext>
              </a:extLst>
            </p:cNvPr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62;p17">
            <a:extLst>
              <a:ext uri="{FF2B5EF4-FFF2-40B4-BE49-F238E27FC236}">
                <a16:creationId xmlns:a16="http://schemas.microsoft.com/office/drawing/2014/main" id="{7DA95F44-381C-A741-B612-EE89979A8343}"/>
              </a:ext>
            </a:extLst>
          </p:cNvPr>
          <p:cNvSpPr txBox="1"/>
          <p:nvPr/>
        </p:nvSpPr>
        <p:spPr>
          <a:xfrm>
            <a:off x="6940095" y="3281801"/>
            <a:ext cx="15330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Exploration</a:t>
            </a:r>
            <a:endParaRPr sz="20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3" name="Google Shape;163;p17">
            <a:extLst>
              <a:ext uri="{FF2B5EF4-FFF2-40B4-BE49-F238E27FC236}">
                <a16:creationId xmlns:a16="http://schemas.microsoft.com/office/drawing/2014/main" id="{4B0CDC8C-6DD6-AC4B-963C-3D401938ED67}"/>
              </a:ext>
            </a:extLst>
          </p:cNvPr>
          <p:cNvGrpSpPr/>
          <p:nvPr/>
        </p:nvGrpSpPr>
        <p:grpSpPr>
          <a:xfrm>
            <a:off x="7523269" y="1893559"/>
            <a:ext cx="366648" cy="366420"/>
            <a:chOff x="6479471" y="2079003"/>
            <a:chExt cx="348923" cy="348706"/>
          </a:xfrm>
        </p:grpSpPr>
        <p:sp>
          <p:nvSpPr>
            <p:cNvPr id="104" name="Google Shape;164;p17">
              <a:extLst>
                <a:ext uri="{FF2B5EF4-FFF2-40B4-BE49-F238E27FC236}">
                  <a16:creationId xmlns:a16="http://schemas.microsoft.com/office/drawing/2014/main" id="{103044BE-CEC9-BC4B-8793-A60840E031CC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65;p17">
              <a:extLst>
                <a:ext uri="{FF2B5EF4-FFF2-40B4-BE49-F238E27FC236}">
                  <a16:creationId xmlns:a16="http://schemas.microsoft.com/office/drawing/2014/main" id="{F0B9ABDA-0D7C-B246-A6AF-C1BCB55E420F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06" name="Google Shape;166;p17">
                <a:extLst>
                  <a:ext uri="{FF2B5EF4-FFF2-40B4-BE49-F238E27FC236}">
                    <a16:creationId xmlns:a16="http://schemas.microsoft.com/office/drawing/2014/main" id="{C066F9E4-1688-F54F-A46B-8FDBA4C042B8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67;p17">
                <a:extLst>
                  <a:ext uri="{FF2B5EF4-FFF2-40B4-BE49-F238E27FC236}">
                    <a16:creationId xmlns:a16="http://schemas.microsoft.com/office/drawing/2014/main" id="{ACCDB48B-4BE4-CE4E-8116-8236702C48F7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68;p17">
                <a:extLst>
                  <a:ext uri="{FF2B5EF4-FFF2-40B4-BE49-F238E27FC236}">
                    <a16:creationId xmlns:a16="http://schemas.microsoft.com/office/drawing/2014/main" id="{C62B8856-2551-F842-B4E4-6366D8986AC6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69;p17">
                <a:extLst>
                  <a:ext uri="{FF2B5EF4-FFF2-40B4-BE49-F238E27FC236}">
                    <a16:creationId xmlns:a16="http://schemas.microsoft.com/office/drawing/2014/main" id="{68029B05-B5A2-4245-9547-AC7D3B8BC0A5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0;p17">
                <a:extLst>
                  <a:ext uri="{FF2B5EF4-FFF2-40B4-BE49-F238E27FC236}">
                    <a16:creationId xmlns:a16="http://schemas.microsoft.com/office/drawing/2014/main" id="{DD75A7FD-FC10-ED44-B7B4-E5406B6DC50E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1;p17">
                <a:extLst>
                  <a:ext uri="{FF2B5EF4-FFF2-40B4-BE49-F238E27FC236}">
                    <a16:creationId xmlns:a16="http://schemas.microsoft.com/office/drawing/2014/main" id="{9E44F670-AB61-4A43-96E7-4BBB01549B4D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2;p17">
                <a:extLst>
                  <a:ext uri="{FF2B5EF4-FFF2-40B4-BE49-F238E27FC236}">
                    <a16:creationId xmlns:a16="http://schemas.microsoft.com/office/drawing/2014/main" id="{BF605B9A-3A82-7842-87D5-693FBE17A915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49;p17">
            <a:extLst>
              <a:ext uri="{FF2B5EF4-FFF2-40B4-BE49-F238E27FC236}">
                <a16:creationId xmlns:a16="http://schemas.microsoft.com/office/drawing/2014/main" id="{B9ACFC46-FA6E-F740-AC7E-285EE9ED619D}"/>
              </a:ext>
            </a:extLst>
          </p:cNvPr>
          <p:cNvSpPr txBox="1"/>
          <p:nvPr/>
        </p:nvSpPr>
        <p:spPr>
          <a:xfrm>
            <a:off x="4055923" y="3236742"/>
            <a:ext cx="15330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Exploration &amp; Visualization</a:t>
            </a:r>
            <a:endParaRPr sz="20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64DF-AD8D-F414-9497-97B248DA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 (Example)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3B3F26F-BB7D-3340-12BD-8181EAD1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0" y="2332765"/>
            <a:ext cx="3634200" cy="2471469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1CB384C-F1D4-D949-56E1-0C6965D0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00" y="2333446"/>
            <a:ext cx="3121200" cy="2483609"/>
          </a:xfrm>
          <a:prstGeom prst="rect">
            <a:avLst/>
          </a:prstGeom>
        </p:spPr>
      </p:pic>
      <p:pic>
        <p:nvPicPr>
          <p:cNvPr id="5" name="Picture 5" descr="Table, calendar&#10;&#10;Description automatically generated">
            <a:extLst>
              <a:ext uri="{FF2B5EF4-FFF2-40B4-BE49-F238E27FC236}">
                <a16:creationId xmlns:a16="http://schemas.microsoft.com/office/drawing/2014/main" id="{CAD482DE-9CC8-EFF0-4A0A-C160AB44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400" y="1197694"/>
            <a:ext cx="3427200" cy="984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14D5C-B102-2FC6-4E73-DEE15B036696}"/>
              </a:ext>
            </a:extLst>
          </p:cNvPr>
          <p:cNvSpPr txBox="1"/>
          <p:nvPr/>
        </p:nvSpPr>
        <p:spPr>
          <a:xfrm>
            <a:off x="1043999" y="2052000"/>
            <a:ext cx="1439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ROC/AUC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5AD98-C78A-5EAF-6D37-129EF6A495E9}"/>
              </a:ext>
            </a:extLst>
          </p:cNvPr>
          <p:cNvSpPr txBox="1"/>
          <p:nvPr/>
        </p:nvSpPr>
        <p:spPr>
          <a:xfrm>
            <a:off x="6885000" y="1952999"/>
            <a:ext cx="1638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63299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F49C-5C1C-EE4D-9B76-F276550D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Results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7688501-7B8D-68F1-DED1-07FDF106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" y="1178263"/>
            <a:ext cx="3584700" cy="1688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B031B-0C2A-450E-77B5-EEEAE0E06349}"/>
              </a:ext>
            </a:extLst>
          </p:cNvPr>
          <p:cNvSpPr txBox="1"/>
          <p:nvPr/>
        </p:nvSpPr>
        <p:spPr>
          <a:xfrm>
            <a:off x="949500" y="908999"/>
            <a:ext cx="1736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Summary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D41F815-983D-62F8-4298-6D902BBA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00" y="1064293"/>
            <a:ext cx="3323700" cy="184041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4268EE-1352-74BF-31AF-6499D556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00" y="3009525"/>
            <a:ext cx="3323700" cy="18334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EC4D7CB-CA24-41E1-A7DD-439FB552D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00" y="2900627"/>
            <a:ext cx="3427200" cy="20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7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597C-2AE8-D90D-591A-AB3BFB16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Summary of All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7EEB19-6782-EC8E-854A-64A89D1B1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0390"/>
              </p:ext>
            </p:extLst>
          </p:nvPr>
        </p:nvGraphicFramePr>
        <p:xfrm>
          <a:off x="1643062" y="1211790"/>
          <a:ext cx="5857875" cy="3489960"/>
        </p:xfrm>
        <a:graphic>
          <a:graphicData uri="http://schemas.openxmlformats.org/drawingml/2006/table">
            <a:tbl>
              <a:tblPr firstRow="1" bandRow="1">
                <a:tableStyleId>{C1639173-633F-4EFD-B402-D47E30115A72}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3347608262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965213257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0076172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533024518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768630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100" dirty="0">
                          <a:effectLst/>
                        </a:rPr>
                        <a:t>Sr No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100" dirty="0">
                          <a:effectLst/>
                        </a:rPr>
                        <a:t>Model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100" dirty="0">
                          <a:effectLst/>
                        </a:rPr>
                        <a:t>Sensitivity 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100" dirty="0">
                          <a:effectLst/>
                        </a:rPr>
                        <a:t>Specificity 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100" dirty="0">
                          <a:effectLst/>
                        </a:rPr>
                        <a:t>ROC/AUC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48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/>
                          </a:solidFill>
                          <a:effectLst/>
                        </a:rPr>
                        <a:t>1 </a:t>
                      </a:r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/>
                          </a:solidFill>
                          <a:effectLst/>
                        </a:rPr>
                        <a:t>KNN </a:t>
                      </a:r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/>
                          </a:solidFill>
                          <a:effectLst/>
                        </a:rPr>
                        <a:t>98.2 </a:t>
                      </a:r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/>
                          </a:solidFill>
                          <a:effectLst/>
                        </a:rPr>
                        <a:t>66.8 </a:t>
                      </a:r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/>
                          </a:solidFill>
                          <a:effectLst/>
                        </a:rPr>
                        <a:t>0.85314 </a:t>
                      </a:r>
                      <a:endParaRPr lang="en-US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92D050"/>
                          </a:solidFill>
                          <a:effectLst/>
                        </a:rPr>
                        <a:t>2 </a:t>
                      </a:r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92D050"/>
                          </a:solidFill>
                          <a:effectLst/>
                        </a:rPr>
                        <a:t>Naïve Bayes </a:t>
                      </a:r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92D050"/>
                          </a:solidFill>
                          <a:effectLst/>
                        </a:rPr>
                        <a:t>93.1 </a:t>
                      </a:r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92D050"/>
                          </a:solidFill>
                          <a:effectLst/>
                        </a:rPr>
                        <a:t>89.1 </a:t>
                      </a:r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92D050"/>
                          </a:solidFill>
                          <a:effectLst/>
                        </a:rPr>
                        <a:t>0.96551 </a:t>
                      </a:r>
                      <a:endParaRPr lang="en-US" b="1" dirty="0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78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solidFill>
                          <a:srgbClr val="64943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400" b="1" dirty="0">
                          <a:solidFill>
                            <a:srgbClr val="649431"/>
                          </a:solidFill>
                          <a:effectLst/>
                        </a:rPr>
                        <a:t>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800" b="1" dirty="0">
                        <a:solidFill>
                          <a:srgbClr val="64943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400" b="1" dirty="0">
                          <a:solidFill>
                            <a:srgbClr val="649431"/>
                          </a:solidFill>
                          <a:effectLst/>
                        </a:rPr>
                        <a:t>Gradient Boost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800" b="1" dirty="0">
                        <a:solidFill>
                          <a:srgbClr val="64943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400" b="1" dirty="0">
                          <a:solidFill>
                            <a:srgbClr val="649431"/>
                          </a:solidFill>
                          <a:effectLst/>
                        </a:rPr>
                        <a:t>92.9 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800" b="1" dirty="0">
                        <a:solidFill>
                          <a:srgbClr val="64943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400" b="1" dirty="0">
                          <a:solidFill>
                            <a:srgbClr val="649431"/>
                          </a:solidFill>
                          <a:effectLst/>
                        </a:rPr>
                        <a:t>95.0 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800" b="1" dirty="0">
                        <a:solidFill>
                          <a:srgbClr val="64943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400" b="1" dirty="0">
                          <a:solidFill>
                            <a:srgbClr val="649431"/>
                          </a:solidFill>
                          <a:effectLst/>
                        </a:rPr>
                        <a:t>0.96961 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581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FFC000"/>
                          </a:solidFill>
                          <a:effectLst/>
                        </a:rPr>
                        <a:t>4 </a:t>
                      </a:r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FFC000"/>
                          </a:solidFill>
                          <a:effectLst/>
                        </a:rPr>
                        <a:t>Random Forrest </a:t>
                      </a:r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FFC000"/>
                          </a:solidFill>
                          <a:effectLst/>
                        </a:rPr>
                        <a:t>94.7 </a:t>
                      </a:r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FFC000"/>
                          </a:solidFill>
                          <a:effectLst/>
                        </a:rPr>
                        <a:t>86.1 </a:t>
                      </a:r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rgbClr val="FFC000"/>
                          </a:solidFill>
                          <a:effectLst/>
                        </a:rPr>
                        <a:t>0.92582 </a:t>
                      </a:r>
                      <a:endParaRPr lang="en-US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4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5 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Neural Network 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96.2 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56.9 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en-US" sz="11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0.81345 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51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67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EFFD-46CD-6277-A3A3-8C713BD2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B26D4-33FB-B19C-9D00-B2BA7753465F}"/>
              </a:ext>
            </a:extLst>
          </p:cNvPr>
          <p:cNvSpPr txBox="1"/>
          <p:nvPr/>
        </p:nvSpPr>
        <p:spPr>
          <a:xfrm>
            <a:off x="1066500" y="1511999"/>
            <a:ext cx="70110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2"/>
              </a:rPr>
              <a:t>https://www.kaggle.com/datasets/nicapotato/womens-ecommerce-clothing-reviews/code?datasetId=11827&amp;sortBy=voteCount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https://www.geeksforgeeks.org/python-programming-language/</a:t>
            </a:r>
          </a:p>
          <a:p>
            <a:endParaRPr lang="en-US" dirty="0"/>
          </a:p>
          <a:p>
            <a:r>
              <a:rPr lang="en-US" dirty="0"/>
              <a:t>https://stackoverflow.com/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6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F37C-E6ED-A87B-F87B-0E74BC05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165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>
            <a:spLocks noGrp="1"/>
          </p:cNvSpPr>
          <p:nvPr>
            <p:ph type="title" idx="2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1125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Problem Setting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3" name="Google Shape;553;p44"/>
          <p:cNvGrpSpPr/>
          <p:nvPr/>
        </p:nvGrpSpPr>
        <p:grpSpPr>
          <a:xfrm>
            <a:off x="5313079" y="871955"/>
            <a:ext cx="3093441" cy="2952953"/>
            <a:chOff x="1410350" y="458825"/>
            <a:chExt cx="4602650" cy="4394275"/>
          </a:xfrm>
        </p:grpSpPr>
        <p:sp>
          <p:nvSpPr>
            <p:cNvPr id="554" name="Google Shape;554;p44"/>
            <p:cNvSpPr/>
            <p:nvPr/>
          </p:nvSpPr>
          <p:spPr>
            <a:xfrm>
              <a:off x="1758925" y="3935750"/>
              <a:ext cx="1210050" cy="698875"/>
            </a:xfrm>
            <a:custGeom>
              <a:avLst/>
              <a:gdLst/>
              <a:ahLst/>
              <a:cxnLst/>
              <a:rect l="l" t="t" r="r" b="b"/>
              <a:pathLst>
                <a:path w="48402" h="27955" extrusionOk="0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1522225" y="3195650"/>
              <a:ext cx="531950" cy="799350"/>
            </a:xfrm>
            <a:custGeom>
              <a:avLst/>
              <a:gdLst/>
              <a:ahLst/>
              <a:cxnLst/>
              <a:rect l="l" t="t" r="r" b="b"/>
              <a:pathLst>
                <a:path w="21278" h="31974" extrusionOk="0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704725" y="3274425"/>
              <a:ext cx="308575" cy="560450"/>
            </a:xfrm>
            <a:custGeom>
              <a:avLst/>
              <a:gdLst/>
              <a:ahLst/>
              <a:cxnLst/>
              <a:rect l="l" t="t" r="r" b="b"/>
              <a:pathLst>
                <a:path w="12343" h="22418" extrusionOk="0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410350" y="3567025"/>
              <a:ext cx="682175" cy="701325"/>
            </a:xfrm>
            <a:custGeom>
              <a:avLst/>
              <a:gdLst/>
              <a:ahLst/>
              <a:cxnLst/>
              <a:rect l="l" t="t" r="r" b="b"/>
              <a:pathLst>
                <a:path w="27287" h="28053" extrusionOk="0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524875" y="3615475"/>
              <a:ext cx="405875" cy="535475"/>
            </a:xfrm>
            <a:custGeom>
              <a:avLst/>
              <a:gdLst/>
              <a:ahLst/>
              <a:cxnLst/>
              <a:rect l="l" t="t" r="r" b="b"/>
              <a:pathLst>
                <a:path w="16235" h="21419" extrusionOk="0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974075" y="2335450"/>
              <a:ext cx="836375" cy="2011275"/>
            </a:xfrm>
            <a:custGeom>
              <a:avLst/>
              <a:gdLst/>
              <a:ahLst/>
              <a:cxnLst/>
              <a:rect l="l" t="t" r="r" b="b"/>
              <a:pathLst>
                <a:path w="33455" h="80451" extrusionOk="0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1978250" y="2292075"/>
              <a:ext cx="671350" cy="1469500"/>
            </a:xfrm>
            <a:custGeom>
              <a:avLst/>
              <a:gdLst/>
              <a:ahLst/>
              <a:cxnLst/>
              <a:rect l="l" t="t" r="r" b="b"/>
              <a:pathLst>
                <a:path w="26854" h="58780" extrusionOk="0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1939900" y="4028325"/>
              <a:ext cx="185150" cy="429850"/>
            </a:xfrm>
            <a:custGeom>
              <a:avLst/>
              <a:gdLst/>
              <a:ahLst/>
              <a:cxnLst/>
              <a:rect l="l" t="t" r="r" b="b"/>
              <a:pathLst>
                <a:path w="7406" h="17194" extrusionOk="0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2477775" y="4085025"/>
              <a:ext cx="73400" cy="134300"/>
            </a:xfrm>
            <a:custGeom>
              <a:avLst/>
              <a:gdLst/>
              <a:ahLst/>
              <a:cxnLst/>
              <a:rect l="l" t="t" r="r" b="b"/>
              <a:pathLst>
                <a:path w="2936" h="5372" extrusionOk="0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2532825" y="4116725"/>
              <a:ext cx="107600" cy="103425"/>
            </a:xfrm>
            <a:custGeom>
              <a:avLst/>
              <a:gdLst/>
              <a:ahLst/>
              <a:cxnLst/>
              <a:rect l="l" t="t" r="r" b="b"/>
              <a:pathLst>
                <a:path w="4304" h="4137" extrusionOk="0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2479450" y="3973950"/>
              <a:ext cx="350900" cy="353150"/>
            </a:xfrm>
            <a:custGeom>
              <a:avLst/>
              <a:gdLst/>
              <a:ahLst/>
              <a:cxnLst/>
              <a:rect l="l" t="t" r="r" b="b"/>
              <a:pathLst>
                <a:path w="14036" h="14126" extrusionOk="0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1985750" y="2318775"/>
              <a:ext cx="212675" cy="1192550"/>
            </a:xfrm>
            <a:custGeom>
              <a:avLst/>
              <a:gdLst/>
              <a:ahLst/>
              <a:cxnLst/>
              <a:rect l="l" t="t" r="r" b="b"/>
              <a:pathLst>
                <a:path w="8507" h="47702" extrusionOk="0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356025" y="2645675"/>
              <a:ext cx="175150" cy="576275"/>
            </a:xfrm>
            <a:custGeom>
              <a:avLst/>
              <a:gdLst/>
              <a:ahLst/>
              <a:cxnLst/>
              <a:rect l="l" t="t" r="r" b="b"/>
              <a:pathLst>
                <a:path w="7006" h="23051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1969075" y="3628050"/>
              <a:ext cx="240200" cy="156850"/>
            </a:xfrm>
            <a:custGeom>
              <a:avLst/>
              <a:gdLst/>
              <a:ahLst/>
              <a:cxnLst/>
              <a:rect l="l" t="t" r="r" b="b"/>
              <a:pathLst>
                <a:path w="9608" h="6274" extrusionOk="0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430250" y="3649725"/>
              <a:ext cx="213500" cy="131525"/>
            </a:xfrm>
            <a:custGeom>
              <a:avLst/>
              <a:gdLst/>
              <a:ahLst/>
              <a:cxnLst/>
              <a:rect l="l" t="t" r="r" b="b"/>
              <a:pathLst>
                <a:path w="8540" h="5261" extrusionOk="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003275" y="1376525"/>
              <a:ext cx="679675" cy="480475"/>
            </a:xfrm>
            <a:custGeom>
              <a:avLst/>
              <a:gdLst/>
              <a:ahLst/>
              <a:cxnLst/>
              <a:rect l="l" t="t" r="r" b="b"/>
              <a:pathLst>
                <a:path w="27187" h="19219" extrusionOk="0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2502800" y="1427100"/>
              <a:ext cx="970700" cy="564800"/>
            </a:xfrm>
            <a:custGeom>
              <a:avLst/>
              <a:gdLst/>
              <a:ahLst/>
              <a:cxnLst/>
              <a:rect l="l" t="t" r="r" b="b"/>
              <a:pathLst>
                <a:path w="38828" h="22592" extrusionOk="0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3326725" y="1561550"/>
              <a:ext cx="83400" cy="127625"/>
            </a:xfrm>
            <a:custGeom>
              <a:avLst/>
              <a:gdLst/>
              <a:ahLst/>
              <a:cxnLst/>
              <a:rect l="l" t="t" r="r" b="b"/>
              <a:pathLst>
                <a:path w="3336" h="51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2101675" y="1807575"/>
              <a:ext cx="589600" cy="564400"/>
            </a:xfrm>
            <a:custGeom>
              <a:avLst/>
              <a:gdLst/>
              <a:ahLst/>
              <a:cxnLst/>
              <a:rect l="l" t="t" r="r" b="b"/>
              <a:pathLst>
                <a:path w="23584" h="22576" extrusionOk="0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2135875" y="2288750"/>
              <a:ext cx="442825" cy="96450"/>
            </a:xfrm>
            <a:custGeom>
              <a:avLst/>
              <a:gdLst/>
              <a:ahLst/>
              <a:cxnLst/>
              <a:rect l="l" t="t" r="r" b="b"/>
              <a:pathLst>
                <a:path w="17713" h="3858" extrusionOk="0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2100000" y="1215475"/>
              <a:ext cx="543750" cy="548750"/>
            </a:xfrm>
            <a:custGeom>
              <a:avLst/>
              <a:gdLst/>
              <a:ahLst/>
              <a:cxnLst/>
              <a:rect l="l" t="t" r="r" b="b"/>
              <a:pathLst>
                <a:path w="21750" h="21950" extrusionOk="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2184225" y="1371425"/>
              <a:ext cx="407825" cy="543275"/>
            </a:xfrm>
            <a:custGeom>
              <a:avLst/>
              <a:gdLst/>
              <a:ahLst/>
              <a:cxnLst/>
              <a:rect l="l" t="t" r="r" b="b"/>
              <a:pathLst>
                <a:path w="16313" h="21731" extrusionOk="0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2286800" y="1506525"/>
              <a:ext cx="40050" cy="81775"/>
            </a:xfrm>
            <a:custGeom>
              <a:avLst/>
              <a:gdLst/>
              <a:ahLst/>
              <a:cxnLst/>
              <a:rect l="l" t="t" r="r" b="b"/>
              <a:pathLst>
                <a:path w="1602" h="3271" extrusionOk="0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2533650" y="1521525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2416900" y="1533200"/>
              <a:ext cx="40875" cy="35425"/>
            </a:xfrm>
            <a:custGeom>
              <a:avLst/>
              <a:gdLst/>
              <a:ahLst/>
              <a:cxnLst/>
              <a:rect l="l" t="t" r="r" b="b"/>
              <a:pathLst>
                <a:path w="1635" h="1417" extrusionOk="0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2430250" y="1642450"/>
              <a:ext cx="63400" cy="42175"/>
            </a:xfrm>
            <a:custGeom>
              <a:avLst/>
              <a:gdLst/>
              <a:ahLst/>
              <a:cxnLst/>
              <a:rect l="l" t="t" r="r" b="b"/>
              <a:pathLst>
                <a:path w="2536" h="1687" extrusionOk="0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2434400" y="1655800"/>
              <a:ext cx="33400" cy="29200"/>
            </a:xfrm>
            <a:custGeom>
              <a:avLst/>
              <a:gdLst/>
              <a:ahLst/>
              <a:cxnLst/>
              <a:rect l="l" t="t" r="r" b="b"/>
              <a:pathLst>
                <a:path w="1336" h="1168" extrusionOk="0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2533650" y="1470550"/>
              <a:ext cx="45050" cy="33500"/>
            </a:xfrm>
            <a:custGeom>
              <a:avLst/>
              <a:gdLst/>
              <a:ahLst/>
              <a:cxnLst/>
              <a:rect l="l" t="t" r="r" b="b"/>
              <a:pathLst>
                <a:path w="1802" h="1340" extrusionOk="0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2489450" y="1533200"/>
              <a:ext cx="65075" cy="100100"/>
            </a:xfrm>
            <a:custGeom>
              <a:avLst/>
              <a:gdLst/>
              <a:ahLst/>
              <a:cxnLst/>
              <a:rect l="l" t="t" r="r" b="b"/>
              <a:pathLst>
                <a:path w="2603" h="4004" extrusionOk="0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2311000" y="1683325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2292650" y="2383275"/>
              <a:ext cx="161800" cy="57275"/>
            </a:xfrm>
            <a:custGeom>
              <a:avLst/>
              <a:gdLst/>
              <a:ahLst/>
              <a:cxnLst/>
              <a:rect l="l" t="t" r="r" b="b"/>
              <a:pathLst>
                <a:path w="6472" h="2291" extrusionOk="0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2351850" y="2123625"/>
              <a:ext cx="488700" cy="570425"/>
            </a:xfrm>
            <a:custGeom>
              <a:avLst/>
              <a:gdLst/>
              <a:ahLst/>
              <a:cxnLst/>
              <a:rect l="l" t="t" r="r" b="b"/>
              <a:pathLst>
                <a:path w="19548" h="22817" extrusionOk="0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2351850" y="2208700"/>
              <a:ext cx="115100" cy="485350"/>
            </a:xfrm>
            <a:custGeom>
              <a:avLst/>
              <a:gdLst/>
              <a:ahLst/>
              <a:cxnLst/>
              <a:rect l="l" t="t" r="r" b="b"/>
              <a:pathLst>
                <a:path w="4604" h="19414" extrusionOk="0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359350" y="2132800"/>
              <a:ext cx="481200" cy="561250"/>
            </a:xfrm>
            <a:custGeom>
              <a:avLst/>
              <a:gdLst/>
              <a:ahLst/>
              <a:cxnLst/>
              <a:rect l="l" t="t" r="r" b="b"/>
              <a:pathLst>
                <a:path w="19248" h="22450" extrusionOk="0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548650" y="2189425"/>
              <a:ext cx="179550" cy="59325"/>
            </a:xfrm>
            <a:custGeom>
              <a:avLst/>
              <a:gdLst/>
              <a:ahLst/>
              <a:cxnLst/>
              <a:rect l="l" t="t" r="r" b="b"/>
              <a:pathLst>
                <a:path w="7182" h="2373" extrusionOk="0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2557825" y="2133625"/>
              <a:ext cx="194550" cy="64250"/>
            </a:xfrm>
            <a:custGeom>
              <a:avLst/>
              <a:gdLst/>
              <a:ahLst/>
              <a:cxnLst/>
              <a:rect l="l" t="t" r="r" b="b"/>
              <a:pathLst>
                <a:path w="7782" h="2570" extrusionOk="0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553650" y="2156975"/>
              <a:ext cx="181000" cy="92600"/>
            </a:xfrm>
            <a:custGeom>
              <a:avLst/>
              <a:gdLst/>
              <a:ahLst/>
              <a:cxnLst/>
              <a:rect l="l" t="t" r="r" b="b"/>
              <a:pathLst>
                <a:path w="7240" h="3704" extrusionOk="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1863175" y="1819000"/>
              <a:ext cx="693850" cy="753475"/>
            </a:xfrm>
            <a:custGeom>
              <a:avLst/>
              <a:gdLst/>
              <a:ahLst/>
              <a:cxnLst/>
              <a:rect l="l" t="t" r="r" b="b"/>
              <a:pathLst>
                <a:path w="27754" h="30139" extrusionOk="0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1962400" y="2306325"/>
              <a:ext cx="100100" cy="24975"/>
            </a:xfrm>
            <a:custGeom>
              <a:avLst/>
              <a:gdLst/>
              <a:ahLst/>
              <a:cxnLst/>
              <a:rect l="l" t="t" r="r" b="b"/>
              <a:pathLst>
                <a:path w="4004" h="999" extrusionOk="0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432375" y="1740850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476575" y="1878450"/>
              <a:ext cx="211850" cy="200900"/>
            </a:xfrm>
            <a:custGeom>
              <a:avLst/>
              <a:gdLst/>
              <a:ahLst/>
              <a:cxnLst/>
              <a:rect l="l" t="t" r="r" b="b"/>
              <a:pathLst>
                <a:path w="8474" h="8036" extrusionOk="0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5579150" y="1724175"/>
              <a:ext cx="121775" cy="165150"/>
            </a:xfrm>
            <a:custGeom>
              <a:avLst/>
              <a:gdLst/>
              <a:ahLst/>
              <a:cxnLst/>
              <a:rect l="l" t="t" r="r" b="b"/>
              <a:pathLst>
                <a:path w="4871" h="6606" extrusionOk="0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5573325" y="1721600"/>
              <a:ext cx="56725" cy="150200"/>
            </a:xfrm>
            <a:custGeom>
              <a:avLst/>
              <a:gdLst/>
              <a:ahLst/>
              <a:cxnLst/>
              <a:rect l="l" t="t" r="r" b="b"/>
              <a:pathLst>
                <a:path w="2269" h="6008" extrusionOk="0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4668500" y="4397750"/>
              <a:ext cx="32550" cy="71550"/>
            </a:xfrm>
            <a:custGeom>
              <a:avLst/>
              <a:gdLst/>
              <a:ahLst/>
              <a:cxnLst/>
              <a:rect l="l" t="t" r="r" b="b"/>
              <a:pathLst>
                <a:path w="1302" h="2862" extrusionOk="0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706025" y="4380250"/>
              <a:ext cx="35900" cy="64225"/>
            </a:xfrm>
            <a:custGeom>
              <a:avLst/>
              <a:gdLst/>
              <a:ahLst/>
              <a:cxnLst/>
              <a:rect l="l" t="t" r="r" b="b"/>
              <a:pathLst>
                <a:path w="1436" h="2569" extrusionOk="0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4746900" y="4346050"/>
              <a:ext cx="48375" cy="78425"/>
            </a:xfrm>
            <a:custGeom>
              <a:avLst/>
              <a:gdLst/>
              <a:ahLst/>
              <a:cxnLst/>
              <a:rect l="l" t="t" r="r" b="b"/>
              <a:pathLst>
                <a:path w="1935" h="3137" extrusionOk="0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605950" y="4269325"/>
              <a:ext cx="79250" cy="101775"/>
            </a:xfrm>
            <a:custGeom>
              <a:avLst/>
              <a:gdLst/>
              <a:ahLst/>
              <a:cxnLst/>
              <a:rect l="l" t="t" r="r" b="b"/>
              <a:pathLst>
                <a:path w="3170" h="4071" extrusionOk="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4686850" y="4196775"/>
              <a:ext cx="90100" cy="93425"/>
            </a:xfrm>
            <a:custGeom>
              <a:avLst/>
              <a:gdLst/>
              <a:ahLst/>
              <a:cxnLst/>
              <a:rect l="l" t="t" r="r" b="b"/>
              <a:pathLst>
                <a:path w="3604" h="3737" extrusionOk="0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772750" y="4192650"/>
              <a:ext cx="86750" cy="72525"/>
            </a:xfrm>
            <a:custGeom>
              <a:avLst/>
              <a:gdLst/>
              <a:ahLst/>
              <a:cxnLst/>
              <a:rect l="l" t="t" r="r" b="b"/>
              <a:pathLst>
                <a:path w="3470" h="2901" extrusionOk="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575100" y="4375250"/>
              <a:ext cx="58400" cy="103425"/>
            </a:xfrm>
            <a:custGeom>
              <a:avLst/>
              <a:gdLst/>
              <a:ahLst/>
              <a:cxnLst/>
              <a:rect l="l" t="t" r="r" b="b"/>
              <a:pathLst>
                <a:path w="2336" h="4137" extrusionOk="0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4574275" y="4466975"/>
              <a:ext cx="58400" cy="98425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603450" y="4540350"/>
              <a:ext cx="85925" cy="73375"/>
            </a:xfrm>
            <a:custGeom>
              <a:avLst/>
              <a:gdLst/>
              <a:ahLst/>
              <a:cxnLst/>
              <a:rect l="l" t="t" r="r" b="b"/>
              <a:pathLst>
                <a:path w="3437" h="2935" extrusionOk="0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4686025" y="4516175"/>
              <a:ext cx="90075" cy="93425"/>
            </a:xfrm>
            <a:custGeom>
              <a:avLst/>
              <a:gdLst/>
              <a:ahLst/>
              <a:cxnLst/>
              <a:rect l="l" t="t" r="r" b="b"/>
              <a:pathLst>
                <a:path w="3603" h="3737" extrusionOk="0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772750" y="4435275"/>
              <a:ext cx="86750" cy="111775"/>
            </a:xfrm>
            <a:custGeom>
              <a:avLst/>
              <a:gdLst/>
              <a:ahLst/>
              <a:cxnLst/>
              <a:rect l="l" t="t" r="r" b="b"/>
              <a:pathLst>
                <a:path w="3470" h="4471" extrusionOk="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829450" y="4220125"/>
              <a:ext cx="64250" cy="108450"/>
            </a:xfrm>
            <a:custGeom>
              <a:avLst/>
              <a:gdLst/>
              <a:ahLst/>
              <a:cxnLst/>
              <a:rect l="l" t="t" r="r" b="b"/>
              <a:pathLst>
                <a:path w="2570" h="4338" extrusionOk="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4829450" y="4315200"/>
              <a:ext cx="64250" cy="115100"/>
            </a:xfrm>
            <a:custGeom>
              <a:avLst/>
              <a:gdLst/>
              <a:ahLst/>
              <a:cxnLst/>
              <a:rect l="l" t="t" r="r" b="b"/>
              <a:pathLst>
                <a:path w="2570" h="4604" extrusionOk="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3259175" y="2889175"/>
              <a:ext cx="346700" cy="311925"/>
            </a:xfrm>
            <a:custGeom>
              <a:avLst/>
              <a:gdLst/>
              <a:ahLst/>
              <a:cxnLst/>
              <a:rect l="l" t="t" r="r" b="b"/>
              <a:pathLst>
                <a:path w="13868" h="12477" extrusionOk="0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3265000" y="2973300"/>
              <a:ext cx="333600" cy="368725"/>
            </a:xfrm>
            <a:custGeom>
              <a:avLst/>
              <a:gdLst/>
              <a:ahLst/>
              <a:cxnLst/>
              <a:rect l="l" t="t" r="r" b="b"/>
              <a:pathLst>
                <a:path w="13344" h="14749" extrusionOk="0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3378425" y="2897600"/>
              <a:ext cx="40050" cy="51250"/>
            </a:xfrm>
            <a:custGeom>
              <a:avLst/>
              <a:gdLst/>
              <a:ahLst/>
              <a:cxnLst/>
              <a:rect l="l" t="t" r="r" b="b"/>
              <a:pathLst>
                <a:path w="1602" h="2050" extrusionOk="0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3246650" y="3171375"/>
              <a:ext cx="401975" cy="235700"/>
            </a:xfrm>
            <a:custGeom>
              <a:avLst/>
              <a:gdLst/>
              <a:ahLst/>
              <a:cxnLst/>
              <a:rect l="l" t="t" r="r" b="b"/>
              <a:pathLst>
                <a:path w="16079" h="9428" extrusionOk="0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3440950" y="3284675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3843750" y="1640775"/>
              <a:ext cx="301900" cy="466775"/>
            </a:xfrm>
            <a:custGeom>
              <a:avLst/>
              <a:gdLst/>
              <a:ahLst/>
              <a:cxnLst/>
              <a:rect l="l" t="t" r="r" b="b"/>
              <a:pathLst>
                <a:path w="12076" h="18671" extrusionOk="0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3931300" y="1772575"/>
              <a:ext cx="131800" cy="200950"/>
            </a:xfrm>
            <a:custGeom>
              <a:avLst/>
              <a:gdLst/>
              <a:ahLst/>
              <a:cxnLst/>
              <a:rect l="l" t="t" r="r" b="b"/>
              <a:pathLst>
                <a:path w="5272" h="8038" extrusionOk="0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046400" y="1614450"/>
              <a:ext cx="125950" cy="211500"/>
            </a:xfrm>
            <a:custGeom>
              <a:avLst/>
              <a:gdLst/>
              <a:ahLst/>
              <a:cxnLst/>
              <a:rect l="l" t="t" r="r" b="b"/>
              <a:pathLst>
                <a:path w="5038" h="8460" extrusionOk="0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3926300" y="2398000"/>
              <a:ext cx="45075" cy="356950"/>
            </a:xfrm>
            <a:custGeom>
              <a:avLst/>
              <a:gdLst/>
              <a:ahLst/>
              <a:cxnLst/>
              <a:rect l="l" t="t" r="r" b="b"/>
              <a:pathLst>
                <a:path w="1803" h="14278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179000" y="2428025"/>
              <a:ext cx="45050" cy="180975"/>
            </a:xfrm>
            <a:custGeom>
              <a:avLst/>
              <a:gdLst/>
              <a:ahLst/>
              <a:cxnLst/>
              <a:rect l="l" t="t" r="r" b="b"/>
              <a:pathLst>
                <a:path w="1802" h="7239" extrusionOk="0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116450" y="2378800"/>
              <a:ext cx="44225" cy="266900"/>
            </a:xfrm>
            <a:custGeom>
              <a:avLst/>
              <a:gdLst/>
              <a:ahLst/>
              <a:cxnLst/>
              <a:rect l="l" t="t" r="r" b="b"/>
              <a:pathLst>
                <a:path w="1769" h="10676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053075" y="2529750"/>
              <a:ext cx="45050" cy="152625"/>
            </a:xfrm>
            <a:custGeom>
              <a:avLst/>
              <a:gdLst/>
              <a:ahLst/>
              <a:cxnLst/>
              <a:rect l="l" t="t" r="r" b="b"/>
              <a:pathLst>
                <a:path w="1802" h="6105" extrusionOk="0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3989675" y="2526425"/>
              <a:ext cx="45075" cy="192650"/>
            </a:xfrm>
            <a:custGeom>
              <a:avLst/>
              <a:gdLst/>
              <a:ahLst/>
              <a:cxnLst/>
              <a:rect l="l" t="t" r="r" b="b"/>
              <a:pathLst>
                <a:path w="1803" h="7706" extrusionOk="0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3892950" y="2572400"/>
              <a:ext cx="404450" cy="235900"/>
            </a:xfrm>
            <a:custGeom>
              <a:avLst/>
              <a:gdLst/>
              <a:ahLst/>
              <a:cxnLst/>
              <a:rect l="l" t="t" r="r" b="b"/>
              <a:pathLst>
                <a:path w="16178" h="9436" extrusionOk="0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087250" y="2685900"/>
              <a:ext cx="10875" cy="205800"/>
            </a:xfrm>
            <a:custGeom>
              <a:avLst/>
              <a:gdLst/>
              <a:ahLst/>
              <a:cxnLst/>
              <a:rect l="l" t="t" r="r" b="b"/>
              <a:pathLst>
                <a:path w="435" h="8232" extrusionOk="0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5191375" y="1351250"/>
              <a:ext cx="205175" cy="37700"/>
            </a:xfrm>
            <a:custGeom>
              <a:avLst/>
              <a:gdLst/>
              <a:ahLst/>
              <a:cxnLst/>
              <a:rect l="l" t="t" r="r" b="b"/>
              <a:pathLst>
                <a:path w="8207" h="1508" extrusionOk="0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5449050" y="2423625"/>
              <a:ext cx="252725" cy="47100"/>
            </a:xfrm>
            <a:custGeom>
              <a:avLst/>
              <a:gdLst/>
              <a:ahLst/>
              <a:cxnLst/>
              <a:rect l="l" t="t" r="r" b="b"/>
              <a:pathLst>
                <a:path w="10109" h="1884" extrusionOk="0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833625" y="1974475"/>
              <a:ext cx="163550" cy="88300"/>
            </a:xfrm>
            <a:custGeom>
              <a:avLst/>
              <a:gdLst/>
              <a:ahLst/>
              <a:cxnLst/>
              <a:rect l="l" t="t" r="r" b="b"/>
              <a:pathLst>
                <a:path w="6542" h="3532" extrusionOk="0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4648900" y="2318550"/>
              <a:ext cx="10875" cy="148675"/>
            </a:xfrm>
            <a:custGeom>
              <a:avLst/>
              <a:gdLst/>
              <a:ahLst/>
              <a:cxnLst/>
              <a:rect l="l" t="t" r="r" b="b"/>
              <a:pathLst>
                <a:path w="435" h="5947" extrusionOk="0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799925" y="3728700"/>
              <a:ext cx="454025" cy="229600"/>
            </a:xfrm>
            <a:custGeom>
              <a:avLst/>
              <a:gdLst/>
              <a:ahLst/>
              <a:cxnLst/>
              <a:rect l="l" t="t" r="r" b="b"/>
              <a:pathLst>
                <a:path w="18161" h="9184" extrusionOk="0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429200" y="4345800"/>
              <a:ext cx="178575" cy="208750"/>
            </a:xfrm>
            <a:custGeom>
              <a:avLst/>
              <a:gdLst/>
              <a:ahLst/>
              <a:cxnLst/>
              <a:rect l="l" t="t" r="r" b="b"/>
              <a:pathLst>
                <a:path w="7143" h="8350" extrusionOk="0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802050" y="4453300"/>
              <a:ext cx="191000" cy="148800"/>
            </a:xfrm>
            <a:custGeom>
              <a:avLst/>
              <a:gdLst/>
              <a:ahLst/>
              <a:cxnLst/>
              <a:rect l="l" t="t" r="r" b="b"/>
              <a:pathLst>
                <a:path w="7640" h="5952" extrusionOk="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4185650" y="1864275"/>
              <a:ext cx="321100" cy="8375"/>
            </a:xfrm>
            <a:custGeom>
              <a:avLst/>
              <a:gdLst/>
              <a:ahLst/>
              <a:cxnLst/>
              <a:rect l="l" t="t" r="r" b="b"/>
              <a:pathLst>
                <a:path w="12844" h="335" extrusionOk="0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4715200" y="3815500"/>
              <a:ext cx="13375" cy="352950"/>
            </a:xfrm>
            <a:custGeom>
              <a:avLst/>
              <a:gdLst/>
              <a:ahLst/>
              <a:cxnLst/>
              <a:rect l="l" t="t" r="r" b="b"/>
              <a:pathLst>
                <a:path w="535" h="14118" extrusionOk="0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5424875" y="2105050"/>
              <a:ext cx="79450" cy="231250"/>
            </a:xfrm>
            <a:custGeom>
              <a:avLst/>
              <a:gdLst/>
              <a:ahLst/>
              <a:cxnLst/>
              <a:rect l="l" t="t" r="r" b="b"/>
              <a:pathLst>
                <a:path w="3178" h="9250" extrusionOk="0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4573425" y="3479950"/>
              <a:ext cx="292750" cy="370775"/>
            </a:xfrm>
            <a:custGeom>
              <a:avLst/>
              <a:gdLst/>
              <a:ahLst/>
              <a:cxnLst/>
              <a:rect l="l" t="t" r="r" b="b"/>
              <a:pathLst>
                <a:path w="11710" h="14831" extrusionOk="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957175" y="4127075"/>
              <a:ext cx="292725" cy="370775"/>
            </a:xfrm>
            <a:custGeom>
              <a:avLst/>
              <a:gdLst/>
              <a:ahLst/>
              <a:cxnLst/>
              <a:rect l="l" t="t" r="r" b="b"/>
              <a:pathLst>
                <a:path w="11709" h="14831" extrusionOk="0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3278350" y="4134700"/>
              <a:ext cx="220175" cy="278100"/>
            </a:xfrm>
            <a:custGeom>
              <a:avLst/>
              <a:gdLst/>
              <a:ahLst/>
              <a:cxnLst/>
              <a:rect l="l" t="t" r="r" b="b"/>
              <a:pathLst>
                <a:path w="8807" h="11124" extrusionOk="0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3658625" y="3716950"/>
              <a:ext cx="225175" cy="285550"/>
            </a:xfrm>
            <a:custGeom>
              <a:avLst/>
              <a:gdLst/>
              <a:ahLst/>
              <a:cxnLst/>
              <a:rect l="l" t="t" r="r" b="b"/>
              <a:pathLst>
                <a:path w="9007" h="11422" extrusionOk="0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069750" y="3587475"/>
              <a:ext cx="179325" cy="228225"/>
            </a:xfrm>
            <a:custGeom>
              <a:avLst/>
              <a:gdLst/>
              <a:ahLst/>
              <a:cxnLst/>
              <a:rect l="l" t="t" r="r" b="b"/>
              <a:pathLst>
                <a:path w="7173" h="9129" extrusionOk="0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3350900" y="3468700"/>
              <a:ext cx="180150" cy="227750"/>
            </a:xfrm>
            <a:custGeom>
              <a:avLst/>
              <a:gdLst/>
              <a:ahLst/>
              <a:cxnLst/>
              <a:rect l="l" t="t" r="r" b="b"/>
              <a:pathLst>
                <a:path w="7206" h="9110" extrusionOk="0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5040425" y="3303925"/>
              <a:ext cx="129925" cy="157350"/>
            </a:xfrm>
            <a:custGeom>
              <a:avLst/>
              <a:gdLst/>
              <a:ahLst/>
              <a:cxnLst/>
              <a:rect l="l" t="t" r="r" b="b"/>
              <a:pathLst>
                <a:path w="5197" h="6294" extrusionOk="0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5323150" y="3266225"/>
              <a:ext cx="130600" cy="157525"/>
            </a:xfrm>
            <a:custGeom>
              <a:avLst/>
              <a:gdLst/>
              <a:ahLst/>
              <a:cxnLst/>
              <a:rect l="l" t="t" r="r" b="b"/>
              <a:pathLst>
                <a:path w="5224" h="6301" extrusionOk="0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3098225" y="391367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918800" y="3267750"/>
              <a:ext cx="129350" cy="157675"/>
            </a:xfrm>
            <a:custGeom>
              <a:avLst/>
              <a:gdLst/>
              <a:ahLst/>
              <a:cxnLst/>
              <a:rect l="l" t="t" r="r" b="b"/>
              <a:pathLst>
                <a:path w="5174" h="6307" extrusionOk="0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306575" y="2740325"/>
              <a:ext cx="129950" cy="158050"/>
            </a:xfrm>
            <a:custGeom>
              <a:avLst/>
              <a:gdLst/>
              <a:ahLst/>
              <a:cxnLst/>
              <a:rect l="l" t="t" r="r" b="b"/>
              <a:pathLst>
                <a:path w="5198" h="6322" extrusionOk="0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505900" y="3239400"/>
              <a:ext cx="129950" cy="157675"/>
            </a:xfrm>
            <a:custGeom>
              <a:avLst/>
              <a:gdLst/>
              <a:ahLst/>
              <a:cxnLst/>
              <a:rect l="l" t="t" r="r" b="b"/>
              <a:pathLst>
                <a:path w="5198" h="6307" extrusionOk="0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4541750" y="2454950"/>
              <a:ext cx="175150" cy="222425"/>
            </a:xfrm>
            <a:custGeom>
              <a:avLst/>
              <a:gdLst/>
              <a:ahLst/>
              <a:cxnLst/>
              <a:rect l="l" t="t" r="r" b="b"/>
              <a:pathLst>
                <a:path w="7006" h="8897" extrusionOk="0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4779425" y="2918650"/>
              <a:ext cx="207875" cy="577650"/>
            </a:xfrm>
            <a:custGeom>
              <a:avLst/>
              <a:gdLst/>
              <a:ahLst/>
              <a:cxnLst/>
              <a:rect l="l" t="t" r="r" b="b"/>
              <a:pathLst>
                <a:path w="8315" h="23106" extrusionOk="0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4576325" y="3370650"/>
              <a:ext cx="92200" cy="191525"/>
            </a:xfrm>
            <a:custGeom>
              <a:avLst/>
              <a:gdLst/>
              <a:ahLst/>
              <a:cxnLst/>
              <a:rect l="l" t="t" r="r" b="b"/>
              <a:pathLst>
                <a:path w="3688" h="7661" extrusionOk="0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4849475" y="3411650"/>
              <a:ext cx="204300" cy="180550"/>
            </a:xfrm>
            <a:custGeom>
              <a:avLst/>
              <a:gdLst/>
              <a:ahLst/>
              <a:cxnLst/>
              <a:rect l="l" t="t" r="r" b="b"/>
              <a:pathLst>
                <a:path w="8172" h="7222" extrusionOk="0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5156350" y="3345325"/>
              <a:ext cx="181000" cy="16725"/>
            </a:xfrm>
            <a:custGeom>
              <a:avLst/>
              <a:gdLst/>
              <a:ahLst/>
              <a:cxnLst/>
              <a:rect l="l" t="t" r="r" b="b"/>
              <a:pathLst>
                <a:path w="7240" h="669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4577600" y="2654850"/>
              <a:ext cx="57575" cy="597950"/>
            </a:xfrm>
            <a:custGeom>
              <a:avLst/>
              <a:gdLst/>
              <a:ahLst/>
              <a:cxnLst/>
              <a:rect l="l" t="t" r="r" b="b"/>
              <a:pathLst>
                <a:path w="2303" h="23918" extrusionOk="0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025550" y="2880125"/>
              <a:ext cx="304575" cy="410200"/>
            </a:xfrm>
            <a:custGeom>
              <a:avLst/>
              <a:gdLst/>
              <a:ahLst/>
              <a:cxnLst/>
              <a:rect l="l" t="t" r="r" b="b"/>
              <a:pathLst>
                <a:path w="12183" h="16408" extrusionOk="0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3998175" y="3394125"/>
              <a:ext cx="132475" cy="245150"/>
            </a:xfrm>
            <a:custGeom>
              <a:avLst/>
              <a:gdLst/>
              <a:ahLst/>
              <a:cxnLst/>
              <a:rect l="l" t="t" r="r" b="b"/>
              <a:pathLst>
                <a:path w="5299" h="9806" extrusionOk="0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196500" y="3799750"/>
              <a:ext cx="409700" cy="355350"/>
            </a:xfrm>
            <a:custGeom>
              <a:avLst/>
              <a:gdLst/>
              <a:ahLst/>
              <a:cxnLst/>
              <a:rect l="l" t="t" r="r" b="b"/>
              <a:pathLst>
                <a:path w="16388" h="14214" extrusionOk="0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4098100" y="3792100"/>
              <a:ext cx="66725" cy="369675"/>
            </a:xfrm>
            <a:custGeom>
              <a:avLst/>
              <a:gdLst/>
              <a:ahLst/>
              <a:cxnLst/>
              <a:rect l="l" t="t" r="r" b="b"/>
              <a:pathLst>
                <a:path w="2669" h="14787" extrusionOk="0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3803225" y="3943275"/>
              <a:ext cx="257375" cy="256875"/>
            </a:xfrm>
            <a:custGeom>
              <a:avLst/>
              <a:gdLst/>
              <a:ahLst/>
              <a:cxnLst/>
              <a:rect l="l" t="t" r="r" b="b"/>
              <a:pathLst>
                <a:path w="10295" h="10275" extrusionOk="0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3512675" y="4239300"/>
              <a:ext cx="472025" cy="89275"/>
            </a:xfrm>
            <a:custGeom>
              <a:avLst/>
              <a:gdLst/>
              <a:ahLst/>
              <a:cxnLst/>
              <a:rect l="l" t="t" r="r" b="b"/>
              <a:pathLst>
                <a:path w="18881" h="3571" extrusionOk="0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3392600" y="3677250"/>
              <a:ext cx="45050" cy="480350"/>
            </a:xfrm>
            <a:custGeom>
              <a:avLst/>
              <a:gdLst/>
              <a:ahLst/>
              <a:cxnLst/>
              <a:rect l="l" t="t" r="r" b="b"/>
              <a:pathLst>
                <a:path w="1802" h="19214" extrusionOk="0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3176600" y="4037925"/>
              <a:ext cx="161825" cy="176400"/>
            </a:xfrm>
            <a:custGeom>
              <a:avLst/>
              <a:gdLst/>
              <a:ahLst/>
              <a:cxnLst/>
              <a:rect l="l" t="t" r="r" b="b"/>
              <a:pathLst>
                <a:path w="6473" h="7056" extrusionOk="0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243075" y="3415900"/>
              <a:ext cx="113450" cy="288875"/>
            </a:xfrm>
            <a:custGeom>
              <a:avLst/>
              <a:gdLst/>
              <a:ahLst/>
              <a:cxnLst/>
              <a:rect l="l" t="t" r="r" b="b"/>
              <a:pathLst>
                <a:path w="4538" h="11555" extrusionOk="0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5417375" y="3377025"/>
              <a:ext cx="94250" cy="133450"/>
            </a:xfrm>
            <a:custGeom>
              <a:avLst/>
              <a:gdLst/>
              <a:ahLst/>
              <a:cxnLst/>
              <a:rect l="l" t="t" r="r" b="b"/>
              <a:pathLst>
                <a:path w="3770" h="5338" extrusionOk="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401650" y="3032075"/>
              <a:ext cx="136775" cy="255750"/>
            </a:xfrm>
            <a:custGeom>
              <a:avLst/>
              <a:gdLst/>
              <a:ahLst/>
              <a:cxnLst/>
              <a:rect l="l" t="t" r="r" b="b"/>
              <a:pathLst>
                <a:path w="5471" h="10230" extrusionOk="0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999700" y="2893000"/>
              <a:ext cx="95075" cy="383150"/>
            </a:xfrm>
            <a:custGeom>
              <a:avLst/>
              <a:gdLst/>
              <a:ahLst/>
              <a:cxnLst/>
              <a:rect l="l" t="t" r="r" b="b"/>
              <a:pathLst>
                <a:path w="3803" h="15326" extrusionOk="0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197325" y="3417050"/>
              <a:ext cx="81750" cy="180150"/>
            </a:xfrm>
            <a:custGeom>
              <a:avLst/>
              <a:gdLst/>
              <a:ahLst/>
              <a:cxnLst/>
              <a:rect l="l" t="t" r="r" b="b"/>
              <a:pathLst>
                <a:path w="3270" h="7206" extrusionOk="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4640975" y="3562400"/>
              <a:ext cx="158475" cy="204850"/>
            </a:xfrm>
            <a:custGeom>
              <a:avLst/>
              <a:gdLst/>
              <a:ahLst/>
              <a:cxnLst/>
              <a:rect l="l" t="t" r="r" b="b"/>
              <a:pathLst>
                <a:path w="6339" h="8194" extrusionOk="0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023875" y="4209375"/>
              <a:ext cx="159300" cy="205000"/>
            </a:xfrm>
            <a:custGeom>
              <a:avLst/>
              <a:gdLst/>
              <a:ahLst/>
              <a:cxnLst/>
              <a:rect l="l" t="t" r="r" b="b"/>
              <a:pathLst>
                <a:path w="6372" h="8200" extrusionOk="0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3329225" y="4196800"/>
              <a:ext cx="119275" cy="153425"/>
            </a:xfrm>
            <a:custGeom>
              <a:avLst/>
              <a:gdLst/>
              <a:ahLst/>
              <a:cxnLst/>
              <a:rect l="l" t="t" r="r" b="b"/>
              <a:pathLst>
                <a:path w="4771" h="6137" extrusionOk="0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3710325" y="3780825"/>
              <a:ext cx="121775" cy="157275"/>
            </a:xfrm>
            <a:custGeom>
              <a:avLst/>
              <a:gdLst/>
              <a:ahLst/>
              <a:cxnLst/>
              <a:rect l="l" t="t" r="r" b="b"/>
              <a:pathLst>
                <a:path w="4871" h="6291" extrusionOk="0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4111450" y="363870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3392600" y="3519950"/>
              <a:ext cx="96750" cy="125800"/>
            </a:xfrm>
            <a:custGeom>
              <a:avLst/>
              <a:gdLst/>
              <a:ahLst/>
              <a:cxnLst/>
              <a:rect l="l" t="t" r="r" b="b"/>
              <a:pathLst>
                <a:path w="3870" h="5032" extrusionOk="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5070450" y="3340275"/>
              <a:ext cx="67575" cy="86025"/>
            </a:xfrm>
            <a:custGeom>
              <a:avLst/>
              <a:gdLst/>
              <a:ahLst/>
              <a:cxnLst/>
              <a:rect l="l" t="t" r="r" b="b"/>
              <a:pathLst>
                <a:path w="2703" h="3441" extrusionOk="0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5353150" y="3302400"/>
              <a:ext cx="66750" cy="86350"/>
            </a:xfrm>
            <a:custGeom>
              <a:avLst/>
              <a:gdLst/>
              <a:ahLst/>
              <a:cxnLst/>
              <a:rect l="l" t="t" r="r" b="b"/>
              <a:pathLst>
                <a:path w="2670" h="3454" extrusionOk="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3128250" y="3949875"/>
              <a:ext cx="67550" cy="86400"/>
            </a:xfrm>
            <a:custGeom>
              <a:avLst/>
              <a:gdLst/>
              <a:ahLst/>
              <a:cxnLst/>
              <a:rect l="l" t="t" r="r" b="b"/>
              <a:pathLst>
                <a:path w="2702" h="3456" extrusionOk="0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3948825" y="330390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335775" y="2776575"/>
              <a:ext cx="67575" cy="86500"/>
            </a:xfrm>
            <a:custGeom>
              <a:avLst/>
              <a:gdLst/>
              <a:ahLst/>
              <a:cxnLst/>
              <a:rect l="l" t="t" r="r" b="b"/>
              <a:pathLst>
                <a:path w="2703" h="3460" extrusionOk="0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4535900" y="3275550"/>
              <a:ext cx="66750" cy="86525"/>
            </a:xfrm>
            <a:custGeom>
              <a:avLst/>
              <a:gdLst/>
              <a:ahLst/>
              <a:cxnLst/>
              <a:rect l="l" t="t" r="r" b="b"/>
              <a:pathLst>
                <a:path w="2670" h="3461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4577600" y="2504850"/>
              <a:ext cx="104275" cy="123200"/>
            </a:xfrm>
            <a:custGeom>
              <a:avLst/>
              <a:gdLst/>
              <a:ahLst/>
              <a:cxnLst/>
              <a:rect l="l" t="t" r="r" b="b"/>
              <a:pathLst>
                <a:path w="4171" h="4928" extrusionOk="0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5213050" y="3659150"/>
              <a:ext cx="66750" cy="86225"/>
            </a:xfrm>
            <a:custGeom>
              <a:avLst/>
              <a:gdLst/>
              <a:ahLst/>
              <a:cxnLst/>
              <a:rect l="l" t="t" r="r" b="b"/>
              <a:pathLst>
                <a:path w="2670" h="3449" extrusionOk="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4367450" y="2982200"/>
              <a:ext cx="76750" cy="100025"/>
            </a:xfrm>
            <a:custGeom>
              <a:avLst/>
              <a:gdLst/>
              <a:ahLst/>
              <a:cxnLst/>
              <a:rect l="l" t="t" r="r" b="b"/>
              <a:pathLst>
                <a:path w="3070" h="4001" extrusionOk="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4244875" y="3380625"/>
              <a:ext cx="59225" cy="76225"/>
            </a:xfrm>
            <a:custGeom>
              <a:avLst/>
              <a:gdLst/>
              <a:ahLst/>
              <a:cxnLst/>
              <a:rect l="l" t="t" r="r" b="b"/>
              <a:pathLst>
                <a:path w="2369" h="3049" extrusionOk="0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063075" y="2856925"/>
              <a:ext cx="58400" cy="76200"/>
            </a:xfrm>
            <a:custGeom>
              <a:avLst/>
              <a:gdLst/>
              <a:ahLst/>
              <a:cxnLst/>
              <a:rect l="l" t="t" r="r" b="b"/>
              <a:pathLst>
                <a:path w="2336" h="3048" extrusionOk="0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5486600" y="3479350"/>
              <a:ext cx="45050" cy="57775"/>
            </a:xfrm>
            <a:custGeom>
              <a:avLst/>
              <a:gdLst/>
              <a:ahLst/>
              <a:cxnLst/>
              <a:rect l="l" t="t" r="r" b="b"/>
              <a:pathLst>
                <a:path w="1802" h="2311" extrusionOk="0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4784175" y="1506675"/>
              <a:ext cx="230425" cy="429350"/>
            </a:xfrm>
            <a:custGeom>
              <a:avLst/>
              <a:gdLst/>
              <a:ahLst/>
              <a:cxnLst/>
              <a:rect l="l" t="t" r="r" b="b"/>
              <a:pathLst>
                <a:path w="9217" h="17174" extrusionOk="0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5074625" y="1641000"/>
              <a:ext cx="206000" cy="265825"/>
            </a:xfrm>
            <a:custGeom>
              <a:avLst/>
              <a:gdLst/>
              <a:ahLst/>
              <a:cxnLst/>
              <a:rect l="l" t="t" r="r" b="b"/>
              <a:pathLst>
                <a:path w="8240" h="10633" extrusionOk="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5045450" y="1679975"/>
              <a:ext cx="60900" cy="221850"/>
            </a:xfrm>
            <a:custGeom>
              <a:avLst/>
              <a:gdLst/>
              <a:ahLst/>
              <a:cxnLst/>
              <a:rect l="l" t="t" r="r" b="b"/>
              <a:pathLst>
                <a:path w="2436" h="8874" extrusionOk="0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5040425" y="2006675"/>
              <a:ext cx="46725" cy="228725"/>
            </a:xfrm>
            <a:custGeom>
              <a:avLst/>
              <a:gdLst/>
              <a:ahLst/>
              <a:cxnLst/>
              <a:rect l="l" t="t" r="r" b="b"/>
              <a:pathLst>
                <a:path w="1869" h="9149" extrusionOk="0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5130500" y="2020225"/>
              <a:ext cx="71750" cy="196825"/>
            </a:xfrm>
            <a:custGeom>
              <a:avLst/>
              <a:gdLst/>
              <a:ahLst/>
              <a:cxnLst/>
              <a:rect l="l" t="t" r="r" b="b"/>
              <a:pathLst>
                <a:path w="2870" h="7873" extrusionOk="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949550" y="2317925"/>
              <a:ext cx="81750" cy="30050"/>
            </a:xfrm>
            <a:custGeom>
              <a:avLst/>
              <a:gdLst/>
              <a:ahLst/>
              <a:cxnLst/>
              <a:rect l="l" t="t" r="r" b="b"/>
              <a:pathLst>
                <a:path w="3270" h="1202" extrusionOk="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5041275" y="2374000"/>
              <a:ext cx="49675" cy="319225"/>
            </a:xfrm>
            <a:custGeom>
              <a:avLst/>
              <a:gdLst/>
              <a:ahLst/>
              <a:cxnLst/>
              <a:rect l="l" t="t" r="r" b="b"/>
              <a:pathLst>
                <a:path w="1987" h="12769" extrusionOk="0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5117150" y="2476800"/>
              <a:ext cx="226025" cy="232275"/>
            </a:xfrm>
            <a:custGeom>
              <a:avLst/>
              <a:gdLst/>
              <a:ahLst/>
              <a:cxnLst/>
              <a:rect l="l" t="t" r="r" b="b"/>
              <a:pathLst>
                <a:path w="9041" h="9291" extrusionOk="0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907000" y="2715175"/>
              <a:ext cx="71750" cy="41425"/>
            </a:xfrm>
            <a:custGeom>
              <a:avLst/>
              <a:gdLst/>
              <a:ahLst/>
              <a:cxnLst/>
              <a:rect l="l" t="t" r="r" b="b"/>
              <a:pathLst>
                <a:path w="2870" h="1657" extrusionOk="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833625" y="2830175"/>
              <a:ext cx="113425" cy="90725"/>
            </a:xfrm>
            <a:custGeom>
              <a:avLst/>
              <a:gdLst/>
              <a:ahLst/>
              <a:cxnLst/>
              <a:rect l="l" t="t" r="r" b="b"/>
              <a:pathLst>
                <a:path w="4537" h="3629" extrusionOk="0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4768575" y="2702875"/>
              <a:ext cx="70075" cy="218025"/>
            </a:xfrm>
            <a:custGeom>
              <a:avLst/>
              <a:gdLst/>
              <a:ahLst/>
              <a:cxnLst/>
              <a:rect l="l" t="t" r="r" b="b"/>
              <a:pathLst>
                <a:path w="2803" h="8721" extrusionOk="0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731050" y="2900525"/>
              <a:ext cx="108425" cy="20375"/>
            </a:xfrm>
            <a:custGeom>
              <a:avLst/>
              <a:gdLst/>
              <a:ahLst/>
              <a:cxnLst/>
              <a:rect l="l" t="t" r="r" b="b"/>
              <a:pathLst>
                <a:path w="4337" h="815" extrusionOk="0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5117150" y="2799100"/>
              <a:ext cx="377800" cy="42575"/>
            </a:xfrm>
            <a:custGeom>
              <a:avLst/>
              <a:gdLst/>
              <a:ahLst/>
              <a:cxnLst/>
              <a:rect l="l" t="t" r="r" b="b"/>
              <a:pathLst>
                <a:path w="15112" h="1703" extrusionOk="0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934525" y="2671075"/>
              <a:ext cx="206000" cy="262325"/>
            </a:xfrm>
            <a:custGeom>
              <a:avLst/>
              <a:gdLst/>
              <a:ahLst/>
              <a:cxnLst/>
              <a:rect l="l" t="t" r="r" b="b"/>
              <a:pathLst>
                <a:path w="8240" h="10493" extrusionOk="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5467400" y="2716175"/>
              <a:ext cx="206850" cy="262250"/>
            </a:xfrm>
            <a:custGeom>
              <a:avLst/>
              <a:gdLst/>
              <a:ahLst/>
              <a:cxnLst/>
              <a:rect l="l" t="t" r="r" b="b"/>
              <a:pathLst>
                <a:path w="8274" h="10490" extrusionOk="0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5326475" y="2325225"/>
              <a:ext cx="143450" cy="182025"/>
            </a:xfrm>
            <a:custGeom>
              <a:avLst/>
              <a:gdLst/>
              <a:ahLst/>
              <a:cxnLst/>
              <a:rect l="l" t="t" r="r" b="b"/>
              <a:pathLst>
                <a:path w="5738" h="7281" extrusionOk="0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5022100" y="2207575"/>
              <a:ext cx="143450" cy="182100"/>
            </a:xfrm>
            <a:custGeom>
              <a:avLst/>
              <a:gdLst/>
              <a:ahLst/>
              <a:cxnLst/>
              <a:rect l="l" t="t" r="r" b="b"/>
              <a:pathLst>
                <a:path w="5738" h="7284" extrusionOk="0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983725" y="1892250"/>
              <a:ext cx="109575" cy="133825"/>
            </a:xfrm>
            <a:custGeom>
              <a:avLst/>
              <a:gdLst/>
              <a:ahLst/>
              <a:cxnLst/>
              <a:rect l="l" t="t" r="r" b="b"/>
              <a:pathLst>
                <a:path w="4383" h="5353" extrusionOk="0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981225" y="2729925"/>
              <a:ext cx="112600" cy="145075"/>
            </a:xfrm>
            <a:custGeom>
              <a:avLst/>
              <a:gdLst/>
              <a:ahLst/>
              <a:cxnLst/>
              <a:rect l="l" t="t" r="r" b="b"/>
              <a:pathLst>
                <a:path w="4504" h="5803" extrusionOk="0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5514950" y="2774950"/>
              <a:ext cx="111775" cy="145075"/>
            </a:xfrm>
            <a:custGeom>
              <a:avLst/>
              <a:gdLst/>
              <a:ahLst/>
              <a:cxnLst/>
              <a:rect l="l" t="t" r="r" b="b"/>
              <a:pathLst>
                <a:path w="4471" h="5803" extrusionOk="0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5359825" y="2365925"/>
              <a:ext cx="77575" cy="100850"/>
            </a:xfrm>
            <a:custGeom>
              <a:avLst/>
              <a:gdLst/>
              <a:ahLst/>
              <a:cxnLst/>
              <a:rect l="l" t="t" r="r" b="b"/>
              <a:pathLst>
                <a:path w="3103" h="4034" extrusionOk="0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054625" y="2248325"/>
              <a:ext cx="78400" cy="100050"/>
            </a:xfrm>
            <a:custGeom>
              <a:avLst/>
              <a:gdLst/>
              <a:ahLst/>
              <a:cxnLst/>
              <a:rect l="l" t="t" r="r" b="b"/>
              <a:pathLst>
                <a:path w="3136" h="4002" extrusionOk="0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5008750" y="1922900"/>
              <a:ext cx="57575" cy="73750"/>
            </a:xfrm>
            <a:custGeom>
              <a:avLst/>
              <a:gdLst/>
              <a:ahLst/>
              <a:cxnLst/>
              <a:rect l="l" t="t" r="r" b="b"/>
              <a:pathLst>
                <a:path w="2303" h="2950" extrusionOk="0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5183875" y="20010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4935350" y="2325000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4892825" y="2696550"/>
              <a:ext cx="32550" cy="42175"/>
            </a:xfrm>
            <a:custGeom>
              <a:avLst/>
              <a:gdLst/>
              <a:ahLst/>
              <a:cxnLst/>
              <a:rect l="l" t="t" r="r" b="b"/>
              <a:pathLst>
                <a:path w="1302" h="1687" extrusionOk="0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4751075" y="2679100"/>
              <a:ext cx="40050" cy="51575"/>
            </a:xfrm>
            <a:custGeom>
              <a:avLst/>
              <a:gdLst/>
              <a:ahLst/>
              <a:cxnLst/>
              <a:rect l="l" t="t" r="r" b="b"/>
              <a:pathLst>
                <a:path w="1602" h="2063" extrusionOk="0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4720200" y="2886550"/>
              <a:ext cx="25050" cy="32425"/>
            </a:xfrm>
            <a:custGeom>
              <a:avLst/>
              <a:gdLst/>
              <a:ahLst/>
              <a:cxnLst/>
              <a:rect l="l" t="t" r="r" b="b"/>
              <a:pathLst>
                <a:path w="1002" h="1297" extrusionOk="0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4810275" y="2884750"/>
              <a:ext cx="51725" cy="67250"/>
            </a:xfrm>
            <a:custGeom>
              <a:avLst/>
              <a:gdLst/>
              <a:ahLst/>
              <a:cxnLst/>
              <a:rect l="l" t="t" r="r" b="b"/>
              <a:pathLst>
                <a:path w="2069" h="2690" extrusionOk="0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5251425" y="1607650"/>
              <a:ext cx="54225" cy="70775"/>
            </a:xfrm>
            <a:custGeom>
              <a:avLst/>
              <a:gdLst/>
              <a:ahLst/>
              <a:cxnLst/>
              <a:rect l="l" t="t" r="r" b="b"/>
              <a:pathLst>
                <a:path w="2169" h="2831" extrusionOk="0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5087975" y="1661175"/>
              <a:ext cx="32550" cy="42150"/>
            </a:xfrm>
            <a:custGeom>
              <a:avLst/>
              <a:gdLst/>
              <a:ahLst/>
              <a:cxnLst/>
              <a:rect l="l" t="t" r="r" b="b"/>
              <a:pathLst>
                <a:path w="1302" h="1686" extrusionOk="0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4612625" y="1532650"/>
              <a:ext cx="68425" cy="107325"/>
            </a:xfrm>
            <a:custGeom>
              <a:avLst/>
              <a:gdLst/>
              <a:ahLst/>
              <a:cxnLst/>
              <a:rect l="l" t="t" r="r" b="b"/>
              <a:pathLst>
                <a:path w="2737" h="4293" extrusionOk="0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4676850" y="1548225"/>
              <a:ext cx="33375" cy="216000"/>
            </a:xfrm>
            <a:custGeom>
              <a:avLst/>
              <a:gdLst/>
              <a:ahLst/>
              <a:cxnLst/>
              <a:rect l="l" t="t" r="r" b="b"/>
              <a:pathLst>
                <a:path w="1335" h="8640" extrusionOk="0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4591775" y="1760525"/>
              <a:ext cx="88425" cy="176325"/>
            </a:xfrm>
            <a:custGeom>
              <a:avLst/>
              <a:gdLst/>
              <a:ahLst/>
              <a:cxnLst/>
              <a:rect l="l" t="t" r="r" b="b"/>
              <a:pathLst>
                <a:path w="3537" h="7053" extrusionOk="0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499225" y="1760325"/>
              <a:ext cx="181825" cy="106475"/>
            </a:xfrm>
            <a:custGeom>
              <a:avLst/>
              <a:gdLst/>
              <a:ahLst/>
              <a:cxnLst/>
              <a:rect l="l" t="t" r="r" b="b"/>
              <a:pathLst>
                <a:path w="7273" h="4259" extrusionOk="0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4747725" y="890550"/>
              <a:ext cx="42550" cy="436700"/>
            </a:xfrm>
            <a:custGeom>
              <a:avLst/>
              <a:gdLst/>
              <a:ahLst/>
              <a:cxnLst/>
              <a:rect l="l" t="t" r="r" b="b"/>
              <a:pathLst>
                <a:path w="1702" h="17468" extrusionOk="0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808600" y="663475"/>
              <a:ext cx="323850" cy="648775"/>
            </a:xfrm>
            <a:custGeom>
              <a:avLst/>
              <a:gdLst/>
              <a:ahLst/>
              <a:cxnLst/>
              <a:rect l="l" t="t" r="r" b="b"/>
              <a:pathLst>
                <a:path w="12954" h="25951" extrusionOk="0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538950" y="1331975"/>
              <a:ext cx="147925" cy="81175"/>
            </a:xfrm>
            <a:custGeom>
              <a:avLst/>
              <a:gdLst/>
              <a:ahLst/>
              <a:cxnLst/>
              <a:rect l="l" t="t" r="r" b="b"/>
              <a:pathLst>
                <a:path w="5917" h="3247" extrusionOk="0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3657775" y="990325"/>
              <a:ext cx="582950" cy="123450"/>
            </a:xfrm>
            <a:custGeom>
              <a:avLst/>
              <a:gdLst/>
              <a:ahLst/>
              <a:cxnLst/>
              <a:rect l="l" t="t" r="r" b="b"/>
              <a:pathLst>
                <a:path w="23318" h="4938" extrusionOk="0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4287400" y="1332950"/>
              <a:ext cx="165750" cy="63525"/>
            </a:xfrm>
            <a:custGeom>
              <a:avLst/>
              <a:gdLst/>
              <a:ahLst/>
              <a:cxnLst/>
              <a:rect l="l" t="t" r="r" b="b"/>
              <a:pathLst>
                <a:path w="6630" h="2541" extrusionOk="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4399975" y="1145725"/>
              <a:ext cx="89250" cy="129825"/>
            </a:xfrm>
            <a:custGeom>
              <a:avLst/>
              <a:gdLst/>
              <a:ahLst/>
              <a:cxnLst/>
              <a:rect l="l" t="t" r="r" b="b"/>
              <a:pathLst>
                <a:path w="3570" h="5193" extrusionOk="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4415000" y="1392275"/>
              <a:ext cx="63400" cy="162975"/>
            </a:xfrm>
            <a:custGeom>
              <a:avLst/>
              <a:gdLst/>
              <a:ahLst/>
              <a:cxnLst/>
              <a:rect l="l" t="t" r="r" b="b"/>
              <a:pathLst>
                <a:path w="2536" h="6519" extrusionOk="0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233200" y="992825"/>
              <a:ext cx="21700" cy="371950"/>
            </a:xfrm>
            <a:custGeom>
              <a:avLst/>
              <a:gdLst/>
              <a:ahLst/>
              <a:cxnLst/>
              <a:rect l="l" t="t" r="r" b="b"/>
              <a:pathLst>
                <a:path w="868" h="14878" extrusionOk="0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4130175" y="1286650"/>
              <a:ext cx="98875" cy="105650"/>
            </a:xfrm>
            <a:custGeom>
              <a:avLst/>
              <a:gdLst/>
              <a:ahLst/>
              <a:cxnLst/>
              <a:rect l="l" t="t" r="r" b="b"/>
              <a:pathLst>
                <a:path w="3955" h="4226" extrusionOk="0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4846975" y="1351400"/>
              <a:ext cx="259375" cy="38400"/>
            </a:xfrm>
            <a:custGeom>
              <a:avLst/>
              <a:gdLst/>
              <a:ahLst/>
              <a:cxnLst/>
              <a:rect l="l" t="t" r="r" b="b"/>
              <a:pathLst>
                <a:path w="10375" h="1536" extrusionOk="0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168850" y="946025"/>
              <a:ext cx="137550" cy="332025"/>
            </a:xfrm>
            <a:custGeom>
              <a:avLst/>
              <a:gdLst/>
              <a:ahLst/>
              <a:cxnLst/>
              <a:rect l="l" t="t" r="r" b="b"/>
              <a:pathLst>
                <a:path w="5502" h="13281" extrusionOk="0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379850" y="876900"/>
              <a:ext cx="201000" cy="55075"/>
            </a:xfrm>
            <a:custGeom>
              <a:avLst/>
              <a:gdLst/>
              <a:ahLst/>
              <a:cxnLst/>
              <a:rect l="l" t="t" r="r" b="b"/>
              <a:pathLst>
                <a:path w="8040" h="2203" extrusionOk="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5381525" y="694575"/>
              <a:ext cx="146400" cy="139825"/>
            </a:xfrm>
            <a:custGeom>
              <a:avLst/>
              <a:gdLst/>
              <a:ahLst/>
              <a:cxnLst/>
              <a:rect l="l" t="t" r="r" b="b"/>
              <a:pathLst>
                <a:path w="5856" h="5593" extrusionOk="0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4209000" y="960050"/>
              <a:ext cx="53400" cy="68900"/>
            </a:xfrm>
            <a:custGeom>
              <a:avLst/>
              <a:gdLst/>
              <a:ahLst/>
              <a:cxnLst/>
              <a:rect l="l" t="t" r="r" b="b"/>
              <a:pathLst>
                <a:path w="2136" h="2756" extrusionOk="0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4388300" y="1128950"/>
              <a:ext cx="29225" cy="37825"/>
            </a:xfrm>
            <a:custGeom>
              <a:avLst/>
              <a:gdLst/>
              <a:ahLst/>
              <a:cxnLst/>
              <a:rect l="l" t="t" r="r" b="b"/>
              <a:pathLst>
                <a:path w="1169" h="1513" extrusionOk="0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4116450" y="1268775"/>
              <a:ext cx="29200" cy="37725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402475" y="15344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4600125" y="1618625"/>
              <a:ext cx="29200" cy="37675"/>
            </a:xfrm>
            <a:custGeom>
              <a:avLst/>
              <a:gdLst/>
              <a:ahLst/>
              <a:cxnLst/>
              <a:rect l="l" t="t" r="r" b="b"/>
              <a:pathLst>
                <a:path w="1168" h="1507" extrusionOk="0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4580100" y="1915500"/>
              <a:ext cx="29225" cy="37675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56000" y="173392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479200" y="1835975"/>
              <a:ext cx="44225" cy="56925"/>
            </a:xfrm>
            <a:custGeom>
              <a:avLst/>
              <a:gdLst/>
              <a:ahLst/>
              <a:cxnLst/>
              <a:rect l="l" t="t" r="r" b="b"/>
              <a:pathLst>
                <a:path w="1769" h="2277" extrusionOk="0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5503275" y="668475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654325" y="1297450"/>
              <a:ext cx="206850" cy="262475"/>
            </a:xfrm>
            <a:custGeom>
              <a:avLst/>
              <a:gdLst/>
              <a:ahLst/>
              <a:cxnLst/>
              <a:rect l="l" t="t" r="r" b="b"/>
              <a:pathLst>
                <a:path w="8274" h="10499" extrusionOk="0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701850" y="1356425"/>
              <a:ext cx="111775" cy="144650"/>
            </a:xfrm>
            <a:custGeom>
              <a:avLst/>
              <a:gdLst/>
              <a:ahLst/>
              <a:cxnLst/>
              <a:rect l="l" t="t" r="r" b="b"/>
              <a:pathLst>
                <a:path w="4471" h="5786" extrusionOk="0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094650" y="458825"/>
              <a:ext cx="170150" cy="217125"/>
            </a:xfrm>
            <a:custGeom>
              <a:avLst/>
              <a:gdLst/>
              <a:ahLst/>
              <a:cxnLst/>
              <a:rect l="l" t="t" r="r" b="b"/>
              <a:pathLst>
                <a:path w="6806" h="8685" extrusionOk="0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5133000" y="506125"/>
              <a:ext cx="94250" cy="122825"/>
            </a:xfrm>
            <a:custGeom>
              <a:avLst/>
              <a:gdLst/>
              <a:ahLst/>
              <a:cxnLst/>
              <a:rect l="l" t="t" r="r" b="b"/>
              <a:pathLst>
                <a:path w="3770" h="4913" extrusionOk="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4732725" y="752950"/>
              <a:ext cx="124125" cy="150675"/>
            </a:xfrm>
            <a:custGeom>
              <a:avLst/>
              <a:gdLst/>
              <a:ahLst/>
              <a:cxnLst/>
              <a:rect l="l" t="t" r="r" b="b"/>
              <a:pathLst>
                <a:path w="4965" h="6027" extrusionOk="0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761900" y="7872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5092975" y="1267450"/>
              <a:ext cx="124350" cy="149875"/>
            </a:xfrm>
            <a:custGeom>
              <a:avLst/>
              <a:gdLst/>
              <a:ahLst/>
              <a:cxnLst/>
              <a:rect l="l" t="t" r="r" b="b"/>
              <a:pathLst>
                <a:path w="4974" h="5995" extrusionOk="0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5122150" y="1301625"/>
              <a:ext cx="63425" cy="82400"/>
            </a:xfrm>
            <a:custGeom>
              <a:avLst/>
              <a:gdLst/>
              <a:ahLst/>
              <a:cxnLst/>
              <a:rect l="l" t="t" r="r" b="b"/>
              <a:pathLst>
                <a:path w="2537" h="3296" extrusionOk="0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5272275" y="806675"/>
              <a:ext cx="122925" cy="150300"/>
            </a:xfrm>
            <a:custGeom>
              <a:avLst/>
              <a:gdLst/>
              <a:ahLst/>
              <a:cxnLst/>
              <a:rect l="l" t="t" r="r" b="b"/>
              <a:pathLst>
                <a:path w="4917" h="6012" extrusionOk="0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300625" y="840600"/>
              <a:ext cx="64225" cy="82775"/>
            </a:xfrm>
            <a:custGeom>
              <a:avLst/>
              <a:gdLst/>
              <a:ahLst/>
              <a:cxnLst/>
              <a:rect l="l" t="t" r="r" b="b"/>
              <a:pathLst>
                <a:path w="2569" h="3311" extrusionOk="0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440850" y="1249125"/>
              <a:ext cx="124350" cy="150675"/>
            </a:xfrm>
            <a:custGeom>
              <a:avLst/>
              <a:gdLst/>
              <a:ahLst/>
              <a:cxnLst/>
              <a:rect l="l" t="t" r="r" b="b"/>
              <a:pathLst>
                <a:path w="4974" h="6027" extrusionOk="0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470025" y="1283425"/>
              <a:ext cx="63400" cy="82775"/>
            </a:xfrm>
            <a:custGeom>
              <a:avLst/>
              <a:gdLst/>
              <a:ahLst/>
              <a:cxnLst/>
              <a:rect l="l" t="t" r="r" b="b"/>
              <a:pathLst>
                <a:path w="2536" h="3311" extrusionOk="0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211500" y="1353900"/>
              <a:ext cx="85650" cy="104275"/>
            </a:xfrm>
            <a:custGeom>
              <a:avLst/>
              <a:gdLst/>
              <a:ahLst/>
              <a:cxnLst/>
              <a:rect l="l" t="t" r="r" b="b"/>
              <a:pathLst>
                <a:path w="3426" h="4171" extrusionOk="0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230700" y="1377300"/>
              <a:ext cx="44225" cy="56975"/>
            </a:xfrm>
            <a:custGeom>
              <a:avLst/>
              <a:gdLst/>
              <a:ahLst/>
              <a:cxnLst/>
              <a:rect l="l" t="t" r="r" b="b"/>
              <a:pathLst>
                <a:path w="1769" h="2279" extrusionOk="0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566650" y="885225"/>
              <a:ext cx="85025" cy="104275"/>
            </a:xfrm>
            <a:custGeom>
              <a:avLst/>
              <a:gdLst/>
              <a:ahLst/>
              <a:cxnLst/>
              <a:rect l="l" t="t" r="r" b="b"/>
              <a:pathLst>
                <a:path w="3401" h="4171" extrusionOk="0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585825" y="909150"/>
              <a:ext cx="44225" cy="56950"/>
            </a:xfrm>
            <a:custGeom>
              <a:avLst/>
              <a:gdLst/>
              <a:ahLst/>
              <a:cxnLst/>
              <a:rect l="l" t="t" r="r" b="b"/>
              <a:pathLst>
                <a:path w="1769" h="2278" extrusionOk="0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5424875" y="1154925"/>
              <a:ext cx="271225" cy="339100"/>
            </a:xfrm>
            <a:custGeom>
              <a:avLst/>
              <a:gdLst/>
              <a:ahLst/>
              <a:cxnLst/>
              <a:rect l="l" t="t" r="r" b="b"/>
              <a:pathLst>
                <a:path w="10849" h="13564" extrusionOk="0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468250" y="1230775"/>
              <a:ext cx="184500" cy="108150"/>
            </a:xfrm>
            <a:custGeom>
              <a:avLst/>
              <a:gdLst/>
              <a:ahLst/>
              <a:cxnLst/>
              <a:rect l="l" t="t" r="r" b="b"/>
              <a:pathLst>
                <a:path w="7380" h="4326" extrusionOk="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468250" y="1271625"/>
              <a:ext cx="184500" cy="108175"/>
            </a:xfrm>
            <a:custGeom>
              <a:avLst/>
              <a:gdLst/>
              <a:ahLst/>
              <a:cxnLst/>
              <a:rect l="l" t="t" r="r" b="b"/>
              <a:pathLst>
                <a:path w="7380" h="4327" extrusionOk="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469075" y="1312725"/>
              <a:ext cx="182650" cy="107925"/>
            </a:xfrm>
            <a:custGeom>
              <a:avLst/>
              <a:gdLst/>
              <a:ahLst/>
              <a:cxnLst/>
              <a:rect l="l" t="t" r="r" b="b"/>
              <a:pathLst>
                <a:path w="7306" h="4317" extrusionOk="0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5741775" y="2234875"/>
              <a:ext cx="271225" cy="338275"/>
            </a:xfrm>
            <a:custGeom>
              <a:avLst/>
              <a:gdLst/>
              <a:ahLst/>
              <a:cxnLst/>
              <a:rect l="l" t="t" r="r" b="b"/>
              <a:pathLst>
                <a:path w="10849" h="13531" extrusionOk="0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5785125" y="2310400"/>
              <a:ext cx="182675" cy="108475"/>
            </a:xfrm>
            <a:custGeom>
              <a:avLst/>
              <a:gdLst/>
              <a:ahLst/>
              <a:cxnLst/>
              <a:rect l="l" t="t" r="r" b="b"/>
              <a:pathLst>
                <a:path w="7307" h="4339" extrusionOk="0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5784300" y="2351625"/>
              <a:ext cx="183500" cy="108100"/>
            </a:xfrm>
            <a:custGeom>
              <a:avLst/>
              <a:gdLst/>
              <a:ahLst/>
              <a:cxnLst/>
              <a:rect l="l" t="t" r="r" b="b"/>
              <a:pathLst>
                <a:path w="7340" h="4324" extrusionOk="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785125" y="2391825"/>
              <a:ext cx="182675" cy="108775"/>
            </a:xfrm>
            <a:custGeom>
              <a:avLst/>
              <a:gdLst/>
              <a:ahLst/>
              <a:cxnLst/>
              <a:rect l="l" t="t" r="r" b="b"/>
              <a:pathLst>
                <a:path w="7307" h="4351" extrusionOk="0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294775" y="3726250"/>
              <a:ext cx="271200" cy="338800"/>
            </a:xfrm>
            <a:custGeom>
              <a:avLst/>
              <a:gdLst/>
              <a:ahLst/>
              <a:cxnLst/>
              <a:rect l="l" t="t" r="r" b="b"/>
              <a:pathLst>
                <a:path w="10848" h="13552" extrusionOk="0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338975" y="3802025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338975" y="384270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5338975" y="3883550"/>
              <a:ext cx="182675" cy="108100"/>
            </a:xfrm>
            <a:custGeom>
              <a:avLst/>
              <a:gdLst/>
              <a:ahLst/>
              <a:cxnLst/>
              <a:rect l="l" t="t" r="r" b="b"/>
              <a:pathLst>
                <a:path w="7307" h="4324" extrusionOk="0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3495175" y="45143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3538525" y="4590900"/>
              <a:ext cx="183750" cy="107925"/>
            </a:xfrm>
            <a:custGeom>
              <a:avLst/>
              <a:gdLst/>
              <a:ahLst/>
              <a:cxnLst/>
              <a:rect l="l" t="t" r="r" b="b"/>
              <a:pathLst>
                <a:path w="7350" h="4317" extrusionOk="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3538525" y="4631750"/>
              <a:ext cx="183750" cy="107950"/>
            </a:xfrm>
            <a:custGeom>
              <a:avLst/>
              <a:gdLst/>
              <a:ahLst/>
              <a:cxnLst/>
              <a:rect l="l" t="t" r="r" b="b"/>
              <a:pathLst>
                <a:path w="7350" h="4318" extrusionOk="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3538525" y="4672050"/>
              <a:ext cx="182650" cy="108500"/>
            </a:xfrm>
            <a:custGeom>
              <a:avLst/>
              <a:gdLst/>
              <a:ahLst/>
              <a:cxnLst/>
              <a:rect l="l" t="t" r="r" b="b"/>
              <a:pathLst>
                <a:path w="7306" h="4340" extrusionOk="0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530075" y="1997525"/>
              <a:ext cx="271175" cy="338775"/>
            </a:xfrm>
            <a:custGeom>
              <a:avLst/>
              <a:gdLst/>
              <a:ahLst/>
              <a:cxnLst/>
              <a:rect l="l" t="t" r="r" b="b"/>
              <a:pathLst>
                <a:path w="10847" h="13551" extrusionOk="0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573425" y="2073875"/>
              <a:ext cx="184400" cy="108150"/>
            </a:xfrm>
            <a:custGeom>
              <a:avLst/>
              <a:gdLst/>
              <a:ahLst/>
              <a:cxnLst/>
              <a:rect l="l" t="t" r="r" b="b"/>
              <a:pathLst>
                <a:path w="7376" h="4326" extrusionOk="0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573425" y="2114150"/>
              <a:ext cx="184875" cy="108750"/>
            </a:xfrm>
            <a:custGeom>
              <a:avLst/>
              <a:gdLst/>
              <a:ahLst/>
              <a:cxnLst/>
              <a:rect l="l" t="t" r="r" b="b"/>
              <a:pathLst>
                <a:path w="7395" h="4350" extrusionOk="0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573425" y="2155850"/>
              <a:ext cx="183825" cy="107900"/>
            </a:xfrm>
            <a:custGeom>
              <a:avLst/>
              <a:gdLst/>
              <a:ahLst/>
              <a:cxnLst/>
              <a:rect l="l" t="t" r="r" b="b"/>
              <a:pathLst>
                <a:path w="7353" h="4316" extrusionOk="0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527700" y="1049250"/>
              <a:ext cx="140950" cy="179600"/>
            </a:xfrm>
            <a:custGeom>
              <a:avLst/>
              <a:gdLst/>
              <a:ahLst/>
              <a:cxnLst/>
              <a:rect l="l" t="t" r="r" b="b"/>
              <a:pathLst>
                <a:path w="5638" h="7184" extrusionOk="0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559375" y="1089175"/>
              <a:ext cx="77575" cy="99500"/>
            </a:xfrm>
            <a:custGeom>
              <a:avLst/>
              <a:gdLst/>
              <a:ahLst/>
              <a:cxnLst/>
              <a:rect l="l" t="t" r="r" b="b"/>
              <a:pathLst>
                <a:path w="3103" h="3980" extrusionOk="0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3415950" y="582075"/>
              <a:ext cx="357775" cy="431625"/>
            </a:xfrm>
            <a:custGeom>
              <a:avLst/>
              <a:gdLst/>
              <a:ahLst/>
              <a:cxnLst/>
              <a:rect l="l" t="t" r="r" b="b"/>
              <a:pathLst>
                <a:path w="14311" h="17265" extrusionOk="0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3485150" y="692600"/>
              <a:ext cx="220150" cy="129300"/>
            </a:xfrm>
            <a:custGeom>
              <a:avLst/>
              <a:gdLst/>
              <a:ahLst/>
              <a:cxnLst/>
              <a:rect l="l" t="t" r="r" b="b"/>
              <a:pathLst>
                <a:path w="8806" h="5172" extrusionOk="0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3485150" y="733150"/>
              <a:ext cx="219350" cy="129600"/>
            </a:xfrm>
            <a:custGeom>
              <a:avLst/>
              <a:gdLst/>
              <a:ahLst/>
              <a:cxnLst/>
              <a:rect l="l" t="t" r="r" b="b"/>
              <a:pathLst>
                <a:path w="8774" h="5184" extrusionOk="0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3485150" y="773500"/>
              <a:ext cx="220150" cy="129275"/>
            </a:xfrm>
            <a:custGeom>
              <a:avLst/>
              <a:gdLst/>
              <a:ahLst/>
              <a:cxnLst/>
              <a:rect l="l" t="t" r="r" b="b"/>
              <a:pathLst>
                <a:path w="8806" h="5171" extrusionOk="0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2327675" y="942775"/>
              <a:ext cx="73400" cy="162650"/>
            </a:xfrm>
            <a:custGeom>
              <a:avLst/>
              <a:gdLst/>
              <a:ahLst/>
              <a:cxnLst/>
              <a:rect l="l" t="t" r="r" b="b"/>
              <a:pathLst>
                <a:path w="2936" h="6506" extrusionOk="0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2210075" y="581475"/>
              <a:ext cx="352775" cy="524075"/>
            </a:xfrm>
            <a:custGeom>
              <a:avLst/>
              <a:gdLst/>
              <a:ahLst/>
              <a:cxnLst/>
              <a:rect l="l" t="t" r="r" b="b"/>
              <a:pathLst>
                <a:path w="14111" h="20963" extrusionOk="0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2210925" y="747650"/>
              <a:ext cx="74225" cy="349875"/>
            </a:xfrm>
            <a:custGeom>
              <a:avLst/>
              <a:gdLst/>
              <a:ahLst/>
              <a:cxnLst/>
              <a:rect l="l" t="t" r="r" b="b"/>
              <a:pathLst>
                <a:path w="2969" h="13995" extrusionOk="0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2216750" y="581700"/>
              <a:ext cx="345275" cy="200150"/>
            </a:xfrm>
            <a:custGeom>
              <a:avLst/>
              <a:gdLst/>
              <a:ahLst/>
              <a:cxnLst/>
              <a:rect l="l" t="t" r="r" b="b"/>
              <a:pathLst>
                <a:path w="13811" h="8006" extrusionOk="0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2312650" y="723450"/>
              <a:ext cx="206000" cy="273575"/>
            </a:xfrm>
            <a:custGeom>
              <a:avLst/>
              <a:gdLst/>
              <a:ahLst/>
              <a:cxnLst/>
              <a:rect l="l" t="t" r="r" b="b"/>
              <a:pathLst>
                <a:path w="8240" h="10943" extrusionOk="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F11AD8B-D5E1-A84A-97F0-3A5A4CF7B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036163" y="3364316"/>
            <a:ext cx="5974043" cy="1692239"/>
          </a:xfrm>
        </p:spPr>
        <p:txBody>
          <a:bodyPr/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identify patterns of the customers' purchases and reviews on a mix-bag of clothes and accessories to gauge their needs, improve products based on feedback in real-time. </a:t>
            </a:r>
            <a:endParaRPr lang="en-US" sz="1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4" name="Google Shape;2614;p65"/>
          <p:cNvGrpSpPr/>
          <p:nvPr/>
        </p:nvGrpSpPr>
        <p:grpSpPr>
          <a:xfrm>
            <a:off x="948373" y="2534011"/>
            <a:ext cx="2336365" cy="2118089"/>
            <a:chOff x="206177" y="1583868"/>
            <a:chExt cx="2763399" cy="2545862"/>
          </a:xfrm>
        </p:grpSpPr>
        <p:sp>
          <p:nvSpPr>
            <p:cNvPr id="2615" name="Google Shape;2615;p65"/>
            <p:cNvSpPr/>
            <p:nvPr/>
          </p:nvSpPr>
          <p:spPr>
            <a:xfrm flipH="1">
              <a:off x="206177" y="2717824"/>
              <a:ext cx="2763399" cy="1411906"/>
            </a:xfrm>
            <a:custGeom>
              <a:avLst/>
              <a:gdLst/>
              <a:ahLst/>
              <a:cxnLst/>
              <a:rect l="l" t="t" r="r" b="b"/>
              <a:pathLst>
                <a:path w="200210" h="102275" extrusionOk="0">
                  <a:moveTo>
                    <a:pt x="100105" y="1"/>
                  </a:moveTo>
                  <a:cubicBezTo>
                    <a:pt x="44799" y="1"/>
                    <a:pt x="0" y="22917"/>
                    <a:pt x="0" y="51138"/>
                  </a:cubicBezTo>
                  <a:cubicBezTo>
                    <a:pt x="0" y="79391"/>
                    <a:pt x="44799" y="102274"/>
                    <a:pt x="100105" y="102274"/>
                  </a:cubicBezTo>
                  <a:cubicBezTo>
                    <a:pt x="155378" y="102274"/>
                    <a:pt x="200210" y="79391"/>
                    <a:pt x="200210" y="51138"/>
                  </a:cubicBezTo>
                  <a:cubicBezTo>
                    <a:pt x="200210" y="22917"/>
                    <a:pt x="155378" y="1"/>
                    <a:pt x="1001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 flipH="1">
              <a:off x="829629" y="3498288"/>
              <a:ext cx="675642" cy="355323"/>
            </a:xfrm>
            <a:custGeom>
              <a:avLst/>
              <a:gdLst/>
              <a:ahLst/>
              <a:cxnLst/>
              <a:rect l="l" t="t" r="r" b="b"/>
              <a:pathLst>
                <a:path w="41330" h="21729" extrusionOk="0">
                  <a:moveTo>
                    <a:pt x="20916" y="1"/>
                  </a:moveTo>
                  <a:cubicBezTo>
                    <a:pt x="15982" y="1"/>
                    <a:pt x="11034" y="1119"/>
                    <a:pt x="7305" y="3343"/>
                  </a:cubicBezTo>
                  <a:cubicBezTo>
                    <a:pt x="0" y="7646"/>
                    <a:pt x="67" y="14517"/>
                    <a:pt x="7472" y="18687"/>
                  </a:cubicBezTo>
                  <a:cubicBezTo>
                    <a:pt x="11064" y="20719"/>
                    <a:pt x="15733" y="21729"/>
                    <a:pt x="20422" y="21729"/>
                  </a:cubicBezTo>
                  <a:cubicBezTo>
                    <a:pt x="25356" y="21729"/>
                    <a:pt x="30312" y="20610"/>
                    <a:pt x="34058" y="18387"/>
                  </a:cubicBezTo>
                  <a:cubicBezTo>
                    <a:pt x="41330" y="14084"/>
                    <a:pt x="41263" y="7212"/>
                    <a:pt x="33891" y="3043"/>
                  </a:cubicBezTo>
                  <a:cubicBezTo>
                    <a:pt x="30283" y="1011"/>
                    <a:pt x="25605" y="1"/>
                    <a:pt x="20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 flipH="1">
              <a:off x="1296955" y="1583868"/>
              <a:ext cx="1195869" cy="2037309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5"/>
            <p:cNvSpPr/>
            <p:nvPr/>
          </p:nvSpPr>
          <p:spPr>
            <a:xfrm flipH="1">
              <a:off x="1298050" y="1596427"/>
              <a:ext cx="1171871" cy="2025731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5"/>
            <p:cNvSpPr/>
            <p:nvPr/>
          </p:nvSpPr>
          <p:spPr>
            <a:xfrm flipH="1">
              <a:off x="1298050" y="1596198"/>
              <a:ext cx="1171871" cy="202529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 flipH="1">
              <a:off x="1325301" y="1600139"/>
              <a:ext cx="1148984" cy="2001366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 flipH="1">
              <a:off x="1816086" y="2034379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 flipH="1">
              <a:off x="2298680" y="2693058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 flipH="1">
              <a:off x="1866698" y="2457304"/>
              <a:ext cx="398192" cy="231617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 flipH="1">
              <a:off x="2309584" y="2589629"/>
              <a:ext cx="9285" cy="27848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 flipH="1">
              <a:off x="2293220" y="2581992"/>
              <a:ext cx="13111" cy="29484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 flipH="1">
              <a:off x="1867335" y="2349427"/>
              <a:ext cx="398470" cy="23153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 flipH="1">
              <a:off x="2307410" y="2482176"/>
              <a:ext cx="12555" cy="31658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 flipH="1">
              <a:off x="2291046" y="2472904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 flipH="1">
              <a:off x="1866698" y="2241844"/>
              <a:ext cx="399271" cy="231617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 flipH="1">
              <a:off x="2306854" y="2372533"/>
              <a:ext cx="13650" cy="31658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 flipH="1">
              <a:off x="2290507" y="2364896"/>
              <a:ext cx="13634" cy="29696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5"/>
            <p:cNvSpPr/>
            <p:nvPr/>
          </p:nvSpPr>
          <p:spPr>
            <a:xfrm flipH="1">
              <a:off x="1866322" y="2133655"/>
              <a:ext cx="399647" cy="231813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5"/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 flipH="1">
              <a:off x="1871161" y="2265080"/>
              <a:ext cx="390460" cy="420570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 flipH="1">
              <a:off x="1870621" y="2301089"/>
              <a:ext cx="389904" cy="384562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 flipH="1">
              <a:off x="1816086" y="2664196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 flipH="1">
              <a:off x="2275777" y="2999831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 flipH="1">
              <a:off x="2225607" y="2970380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 flipH="1">
              <a:off x="2174897" y="2941469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 flipH="1">
              <a:off x="2124727" y="2912018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5"/>
            <p:cNvSpPr/>
            <p:nvPr/>
          </p:nvSpPr>
          <p:spPr>
            <a:xfrm flipH="1">
              <a:off x="2074017" y="2883107"/>
              <a:ext cx="28363" cy="336567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5"/>
            <p:cNvSpPr/>
            <p:nvPr/>
          </p:nvSpPr>
          <p:spPr>
            <a:xfrm flipH="1">
              <a:off x="2023307" y="2853640"/>
              <a:ext cx="28902" cy="336584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 flipH="1">
              <a:off x="2023307" y="2853640"/>
              <a:ext cx="28902" cy="162577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 flipH="1">
              <a:off x="1973136" y="2824728"/>
              <a:ext cx="28363" cy="336584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 flipH="1">
              <a:off x="1922410" y="2795278"/>
              <a:ext cx="28379" cy="336584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 flipH="1">
              <a:off x="1871700" y="2766366"/>
              <a:ext cx="28919" cy="336584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 flipH="1">
              <a:off x="2275777" y="3069656"/>
              <a:ext cx="28919" cy="195298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 flipH="1">
              <a:off x="2225607" y="3081103"/>
              <a:ext cx="28379" cy="80749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 flipH="1">
              <a:off x="2174897" y="2968189"/>
              <a:ext cx="28919" cy="72572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5"/>
            <p:cNvSpPr/>
            <p:nvPr/>
          </p:nvSpPr>
          <p:spPr>
            <a:xfrm flipH="1">
              <a:off x="2124727" y="2981827"/>
              <a:ext cx="28379" cy="158210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5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5"/>
            <p:cNvSpPr/>
            <p:nvPr/>
          </p:nvSpPr>
          <p:spPr>
            <a:xfrm flipH="1">
              <a:off x="2074017" y="3010199"/>
              <a:ext cx="28363" cy="76383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 flipH="1">
              <a:off x="1973136" y="2993830"/>
              <a:ext cx="28363" cy="86750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 flipH="1">
              <a:off x="1922410" y="2850369"/>
              <a:ext cx="28379" cy="175659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 flipH="1">
              <a:off x="1871700" y="2907652"/>
              <a:ext cx="28919" cy="72016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5"/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5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5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5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5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5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5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5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5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5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5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5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5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 flipH="1">
              <a:off x="1236420" y="1948741"/>
              <a:ext cx="437900" cy="712331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5"/>
            <p:cNvSpPr/>
            <p:nvPr/>
          </p:nvSpPr>
          <p:spPr>
            <a:xfrm flipH="1">
              <a:off x="1232611" y="1945275"/>
              <a:ext cx="445518" cy="719101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5"/>
            <p:cNvSpPr/>
            <p:nvPr/>
          </p:nvSpPr>
          <p:spPr>
            <a:xfrm flipH="1">
              <a:off x="1392375" y="2148078"/>
              <a:ext cx="63281" cy="156837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 flipH="1">
              <a:off x="1455640" y="2160899"/>
              <a:ext cx="63265" cy="144016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 flipH="1">
              <a:off x="1455640" y="2225262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 flipH="1">
              <a:off x="1352569" y="2151627"/>
              <a:ext cx="103087" cy="153288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5"/>
            <p:cNvSpPr/>
            <p:nvPr/>
          </p:nvSpPr>
          <p:spPr>
            <a:xfrm flipH="1">
              <a:off x="1455640" y="2304899"/>
              <a:ext cx="107975" cy="103658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5"/>
            <p:cNvSpPr/>
            <p:nvPr/>
          </p:nvSpPr>
          <p:spPr>
            <a:xfrm flipH="1">
              <a:off x="1353125" y="2290165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 flipH="1">
              <a:off x="1455640" y="2304899"/>
              <a:ext cx="63265" cy="156706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 flipH="1">
              <a:off x="1455640" y="2304899"/>
              <a:ext cx="102532" cy="152749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 flipH="1">
              <a:off x="1455640" y="2225262"/>
              <a:ext cx="107975" cy="232925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 flipH="1">
              <a:off x="1347665" y="2201257"/>
              <a:ext cx="107992" cy="103658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 flipH="1">
              <a:off x="1391835" y="2304899"/>
              <a:ext cx="63821" cy="144016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 flipH="1">
              <a:off x="1347665" y="2201257"/>
              <a:ext cx="171240" cy="260348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 flipH="1">
              <a:off x="1323127" y="2113493"/>
              <a:ext cx="265042" cy="382877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5"/>
            <p:cNvSpPr/>
            <p:nvPr/>
          </p:nvSpPr>
          <p:spPr>
            <a:xfrm flipH="1">
              <a:off x="1438246" y="1765397"/>
              <a:ext cx="263342" cy="315881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5"/>
            <p:cNvSpPr/>
            <p:nvPr/>
          </p:nvSpPr>
          <p:spPr>
            <a:xfrm flipH="1">
              <a:off x="1489512" y="1846734"/>
              <a:ext cx="162445" cy="94894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 flipH="1">
              <a:off x="1490542" y="1876136"/>
              <a:ext cx="160876" cy="94943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 flipH="1">
              <a:off x="1490542" y="1905832"/>
              <a:ext cx="160336" cy="94714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 flipH="1">
              <a:off x="1675939" y="2764388"/>
              <a:ext cx="61630" cy="101271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 flipH="1">
              <a:off x="1668304" y="2751551"/>
              <a:ext cx="56121" cy="81386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 flipH="1">
              <a:off x="1424007" y="2645914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 flipH="1">
              <a:off x="1675939" y="2858693"/>
              <a:ext cx="61630" cy="101336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 flipH="1">
              <a:off x="1668304" y="2845905"/>
              <a:ext cx="56530" cy="81812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 flipH="1">
              <a:off x="1424007" y="2740088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 flipH="1">
              <a:off x="1675939" y="2953603"/>
              <a:ext cx="61630" cy="100797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5"/>
            <p:cNvSpPr/>
            <p:nvPr/>
          </p:nvSpPr>
          <p:spPr>
            <a:xfrm flipH="1">
              <a:off x="1668304" y="2940831"/>
              <a:ext cx="56611" cy="81386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5"/>
            <p:cNvSpPr/>
            <p:nvPr/>
          </p:nvSpPr>
          <p:spPr>
            <a:xfrm flipH="1">
              <a:off x="1424007" y="2834344"/>
              <a:ext cx="218141" cy="13723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 flipH="1">
              <a:off x="1143174" y="2413447"/>
              <a:ext cx="83993" cy="98753"/>
            </a:xfrm>
            <a:custGeom>
              <a:avLst/>
              <a:gdLst/>
              <a:ahLst/>
              <a:cxnLst/>
              <a:rect l="l" t="t" r="r" b="b"/>
              <a:pathLst>
                <a:path w="5138" h="6039" extrusionOk="0">
                  <a:moveTo>
                    <a:pt x="4770" y="1"/>
                  </a:moveTo>
                  <a:lnTo>
                    <a:pt x="0" y="835"/>
                  </a:lnTo>
                  <a:lnTo>
                    <a:pt x="501" y="6038"/>
                  </a:lnTo>
                  <a:lnTo>
                    <a:pt x="5137" y="57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 flipH="1">
              <a:off x="976952" y="2462995"/>
              <a:ext cx="153699" cy="378675"/>
            </a:xfrm>
            <a:custGeom>
              <a:avLst/>
              <a:gdLst/>
              <a:ahLst/>
              <a:cxnLst/>
              <a:rect l="l" t="t" r="r" b="b"/>
              <a:pathLst>
                <a:path w="9402" h="23157" extrusionOk="0">
                  <a:moveTo>
                    <a:pt x="940" y="1"/>
                  </a:moveTo>
                  <a:cubicBezTo>
                    <a:pt x="650" y="1"/>
                    <a:pt x="338" y="35"/>
                    <a:pt x="1" y="106"/>
                  </a:cubicBezTo>
                  <a:lnTo>
                    <a:pt x="1935" y="10080"/>
                  </a:lnTo>
                  <a:lnTo>
                    <a:pt x="4604" y="14316"/>
                  </a:lnTo>
                  <a:lnTo>
                    <a:pt x="835" y="19653"/>
                  </a:lnTo>
                  <a:cubicBezTo>
                    <a:pt x="835" y="19653"/>
                    <a:pt x="2779" y="22914"/>
                    <a:pt x="2836" y="23144"/>
                  </a:cubicBezTo>
                  <a:lnTo>
                    <a:pt x="2836" y="23144"/>
                  </a:lnTo>
                  <a:cubicBezTo>
                    <a:pt x="3032" y="22781"/>
                    <a:pt x="9401" y="15125"/>
                    <a:pt x="9207" y="14316"/>
                  </a:cubicBezTo>
                  <a:cubicBezTo>
                    <a:pt x="8740" y="12515"/>
                    <a:pt x="5905" y="6544"/>
                    <a:pt x="4771" y="3809"/>
                  </a:cubicBezTo>
                  <a:cubicBezTo>
                    <a:pt x="3816" y="1466"/>
                    <a:pt x="2837" y="1"/>
                    <a:pt x="940" y="1"/>
                  </a:cubicBezTo>
                  <a:close/>
                  <a:moveTo>
                    <a:pt x="2836" y="23144"/>
                  </a:moveTo>
                  <a:cubicBezTo>
                    <a:pt x="2831" y="23152"/>
                    <a:pt x="2830" y="23157"/>
                    <a:pt x="2833" y="23157"/>
                  </a:cubicBezTo>
                  <a:cubicBezTo>
                    <a:pt x="2834" y="23157"/>
                    <a:pt x="2835" y="23157"/>
                    <a:pt x="2836" y="23156"/>
                  </a:cubicBezTo>
                  <a:cubicBezTo>
                    <a:pt x="2838" y="23155"/>
                    <a:pt x="2838" y="23151"/>
                    <a:pt x="2836" y="23144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 flipH="1">
              <a:off x="916336" y="2770732"/>
              <a:ext cx="429171" cy="857509"/>
            </a:xfrm>
            <a:custGeom>
              <a:avLst/>
              <a:gdLst/>
              <a:ahLst/>
              <a:cxnLst/>
              <a:rect l="l" t="t" r="r" b="b"/>
              <a:pathLst>
                <a:path w="26253" h="52439" extrusionOk="0">
                  <a:moveTo>
                    <a:pt x="16346" y="1"/>
                  </a:moveTo>
                  <a:lnTo>
                    <a:pt x="1769" y="834"/>
                  </a:lnTo>
                  <a:cubicBezTo>
                    <a:pt x="1769" y="834"/>
                    <a:pt x="501" y="11609"/>
                    <a:pt x="268" y="16546"/>
                  </a:cubicBezTo>
                  <a:cubicBezTo>
                    <a:pt x="1" y="22116"/>
                    <a:pt x="1" y="23884"/>
                    <a:pt x="134" y="26920"/>
                  </a:cubicBezTo>
                  <a:cubicBezTo>
                    <a:pt x="234" y="28821"/>
                    <a:pt x="501" y="30556"/>
                    <a:pt x="635" y="33458"/>
                  </a:cubicBezTo>
                  <a:cubicBezTo>
                    <a:pt x="768" y="36360"/>
                    <a:pt x="1669" y="50870"/>
                    <a:pt x="1669" y="50870"/>
                  </a:cubicBezTo>
                  <a:lnTo>
                    <a:pt x="1669" y="50837"/>
                  </a:lnTo>
                  <a:cubicBezTo>
                    <a:pt x="1669" y="51004"/>
                    <a:pt x="1702" y="51137"/>
                    <a:pt x="1735" y="51304"/>
                  </a:cubicBezTo>
                  <a:cubicBezTo>
                    <a:pt x="1869" y="51804"/>
                    <a:pt x="2436" y="52405"/>
                    <a:pt x="3470" y="52438"/>
                  </a:cubicBezTo>
                  <a:cubicBezTo>
                    <a:pt x="4938" y="52438"/>
                    <a:pt x="5405" y="51738"/>
                    <a:pt x="5471" y="51237"/>
                  </a:cubicBezTo>
                  <a:cubicBezTo>
                    <a:pt x="5471" y="51171"/>
                    <a:pt x="5505" y="51070"/>
                    <a:pt x="5505" y="50970"/>
                  </a:cubicBezTo>
                  <a:lnTo>
                    <a:pt x="5538" y="50970"/>
                  </a:lnTo>
                  <a:cubicBezTo>
                    <a:pt x="5538" y="50970"/>
                    <a:pt x="6606" y="44799"/>
                    <a:pt x="7339" y="40096"/>
                  </a:cubicBezTo>
                  <a:cubicBezTo>
                    <a:pt x="7706" y="37894"/>
                    <a:pt x="7907" y="35693"/>
                    <a:pt x="7940" y="33491"/>
                  </a:cubicBezTo>
                  <a:cubicBezTo>
                    <a:pt x="7840" y="32157"/>
                    <a:pt x="7640" y="30789"/>
                    <a:pt x="7306" y="29488"/>
                  </a:cubicBezTo>
                  <a:lnTo>
                    <a:pt x="9374" y="15912"/>
                  </a:lnTo>
                  <a:cubicBezTo>
                    <a:pt x="9374" y="15912"/>
                    <a:pt x="11176" y="27454"/>
                    <a:pt x="11476" y="28554"/>
                  </a:cubicBezTo>
                  <a:cubicBezTo>
                    <a:pt x="11676" y="29355"/>
                    <a:pt x="16446" y="36694"/>
                    <a:pt x="19315" y="41063"/>
                  </a:cubicBezTo>
                  <a:cubicBezTo>
                    <a:pt x="20549" y="42998"/>
                    <a:pt x="23351" y="47134"/>
                    <a:pt x="23551" y="47368"/>
                  </a:cubicBezTo>
                  <a:cubicBezTo>
                    <a:pt x="23625" y="47471"/>
                    <a:pt x="23722" y="47516"/>
                    <a:pt x="23834" y="47516"/>
                  </a:cubicBezTo>
                  <a:cubicBezTo>
                    <a:pt x="24637" y="47516"/>
                    <a:pt x="26253" y="45233"/>
                    <a:pt x="26253" y="45233"/>
                  </a:cubicBezTo>
                  <a:lnTo>
                    <a:pt x="25086" y="42331"/>
                  </a:lnTo>
                  <a:cubicBezTo>
                    <a:pt x="24552" y="40730"/>
                    <a:pt x="22617" y="34592"/>
                    <a:pt x="21917" y="32857"/>
                  </a:cubicBezTo>
                  <a:cubicBezTo>
                    <a:pt x="20849" y="30089"/>
                    <a:pt x="20149" y="28621"/>
                    <a:pt x="17914" y="27187"/>
                  </a:cubicBezTo>
                  <a:cubicBezTo>
                    <a:pt x="17914" y="27187"/>
                    <a:pt x="18014" y="13377"/>
                    <a:pt x="17914" y="8440"/>
                  </a:cubicBezTo>
                  <a:cubicBezTo>
                    <a:pt x="17747" y="2135"/>
                    <a:pt x="16346" y="1"/>
                    <a:pt x="1634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 flipH="1">
              <a:off x="908146" y="3518025"/>
              <a:ext cx="70360" cy="142741"/>
            </a:xfrm>
            <a:custGeom>
              <a:avLst/>
              <a:gdLst/>
              <a:ahLst/>
              <a:cxnLst/>
              <a:rect l="l" t="t" r="r" b="b"/>
              <a:pathLst>
                <a:path w="4304" h="8729" extrusionOk="0">
                  <a:moveTo>
                    <a:pt x="4303" y="1"/>
                  </a:moveTo>
                  <a:lnTo>
                    <a:pt x="0" y="101"/>
                  </a:lnTo>
                  <a:cubicBezTo>
                    <a:pt x="1535" y="2169"/>
                    <a:pt x="2335" y="7606"/>
                    <a:pt x="1902" y="8407"/>
                  </a:cubicBezTo>
                  <a:cubicBezTo>
                    <a:pt x="1781" y="8630"/>
                    <a:pt x="1862" y="8729"/>
                    <a:pt x="2048" y="8729"/>
                  </a:cubicBezTo>
                  <a:cubicBezTo>
                    <a:pt x="2530" y="8729"/>
                    <a:pt x="3720" y="8064"/>
                    <a:pt x="3936" y="7173"/>
                  </a:cubicBezTo>
                  <a:cubicBezTo>
                    <a:pt x="4237" y="5972"/>
                    <a:pt x="4303" y="1"/>
                    <a:pt x="430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 flipH="1">
              <a:off x="1252784" y="3590042"/>
              <a:ext cx="130796" cy="130869"/>
            </a:xfrm>
            <a:custGeom>
              <a:avLst/>
              <a:gdLst/>
              <a:ahLst/>
              <a:cxnLst/>
              <a:rect l="l" t="t" r="r" b="b"/>
              <a:pathLst>
                <a:path w="8001" h="8003" extrusionOk="0">
                  <a:moveTo>
                    <a:pt x="8001" y="0"/>
                  </a:moveTo>
                  <a:lnTo>
                    <a:pt x="3964" y="534"/>
                  </a:lnTo>
                  <a:cubicBezTo>
                    <a:pt x="3931" y="2102"/>
                    <a:pt x="2864" y="6238"/>
                    <a:pt x="1296" y="6738"/>
                  </a:cubicBezTo>
                  <a:cubicBezTo>
                    <a:pt x="0" y="7133"/>
                    <a:pt x="1392" y="8003"/>
                    <a:pt x="2560" y="8003"/>
                  </a:cubicBezTo>
                  <a:cubicBezTo>
                    <a:pt x="2775" y="8003"/>
                    <a:pt x="2982" y="7973"/>
                    <a:pt x="3164" y="7906"/>
                  </a:cubicBezTo>
                  <a:cubicBezTo>
                    <a:pt x="4365" y="7472"/>
                    <a:pt x="6133" y="3936"/>
                    <a:pt x="7033" y="3069"/>
                  </a:cubicBezTo>
                  <a:cubicBezTo>
                    <a:pt x="7967" y="2202"/>
                    <a:pt x="8001" y="0"/>
                    <a:pt x="80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 flipH="1">
              <a:off x="1046119" y="2741282"/>
              <a:ext cx="313561" cy="459587"/>
            </a:xfrm>
            <a:custGeom>
              <a:avLst/>
              <a:gdLst/>
              <a:ahLst/>
              <a:cxnLst/>
              <a:rect l="l" t="t" r="r" b="b"/>
              <a:pathLst>
                <a:path w="19181" h="28105" extrusionOk="0">
                  <a:moveTo>
                    <a:pt x="16612" y="0"/>
                  </a:moveTo>
                  <a:lnTo>
                    <a:pt x="2502" y="934"/>
                  </a:lnTo>
                  <a:cubicBezTo>
                    <a:pt x="2502" y="934"/>
                    <a:pt x="2002" y="2535"/>
                    <a:pt x="1502" y="8440"/>
                  </a:cubicBezTo>
                  <a:cubicBezTo>
                    <a:pt x="1035" y="14344"/>
                    <a:pt x="67" y="22683"/>
                    <a:pt x="1" y="26019"/>
                  </a:cubicBezTo>
                  <a:cubicBezTo>
                    <a:pt x="1" y="26019"/>
                    <a:pt x="2569" y="25385"/>
                    <a:pt x="3670" y="23017"/>
                  </a:cubicBezTo>
                  <a:cubicBezTo>
                    <a:pt x="3670" y="23017"/>
                    <a:pt x="5471" y="26953"/>
                    <a:pt x="9708" y="27820"/>
                  </a:cubicBezTo>
                  <a:cubicBezTo>
                    <a:pt x="10652" y="28012"/>
                    <a:pt x="11596" y="28104"/>
                    <a:pt x="12503" y="28104"/>
                  </a:cubicBezTo>
                  <a:cubicBezTo>
                    <a:pt x="15698" y="28104"/>
                    <a:pt x="18431" y="26959"/>
                    <a:pt x="19081" y="24985"/>
                  </a:cubicBezTo>
                  <a:cubicBezTo>
                    <a:pt x="19048" y="24718"/>
                    <a:pt x="19181" y="11408"/>
                    <a:pt x="19081" y="8306"/>
                  </a:cubicBezTo>
                  <a:cubicBezTo>
                    <a:pt x="18981" y="5237"/>
                    <a:pt x="17780" y="2635"/>
                    <a:pt x="1661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 flipH="1">
              <a:off x="1227690" y="3589764"/>
              <a:ext cx="181604" cy="173827"/>
            </a:xfrm>
            <a:custGeom>
              <a:avLst/>
              <a:gdLst/>
              <a:ahLst/>
              <a:cxnLst/>
              <a:rect l="l" t="t" r="r" b="b"/>
              <a:pathLst>
                <a:path w="11109" h="10630" extrusionOk="0">
                  <a:moveTo>
                    <a:pt x="9618" y="1"/>
                  </a:moveTo>
                  <a:cubicBezTo>
                    <a:pt x="9133" y="1"/>
                    <a:pt x="8337" y="370"/>
                    <a:pt x="7839" y="784"/>
                  </a:cubicBezTo>
                  <a:cubicBezTo>
                    <a:pt x="7038" y="1485"/>
                    <a:pt x="6838" y="2419"/>
                    <a:pt x="6438" y="3520"/>
                  </a:cubicBezTo>
                  <a:cubicBezTo>
                    <a:pt x="6004" y="4687"/>
                    <a:pt x="5204" y="6288"/>
                    <a:pt x="4570" y="6622"/>
                  </a:cubicBezTo>
                  <a:cubicBezTo>
                    <a:pt x="4345" y="6752"/>
                    <a:pt x="4053" y="6794"/>
                    <a:pt x="3727" y="6794"/>
                  </a:cubicBezTo>
                  <a:cubicBezTo>
                    <a:pt x="3133" y="6794"/>
                    <a:pt x="2426" y="6655"/>
                    <a:pt x="1801" y="6655"/>
                  </a:cubicBezTo>
                  <a:cubicBezTo>
                    <a:pt x="834" y="6655"/>
                    <a:pt x="67" y="7089"/>
                    <a:pt x="33" y="7789"/>
                  </a:cubicBezTo>
                  <a:cubicBezTo>
                    <a:pt x="0" y="8356"/>
                    <a:pt x="2535" y="9624"/>
                    <a:pt x="4103" y="9691"/>
                  </a:cubicBezTo>
                  <a:cubicBezTo>
                    <a:pt x="4419" y="9707"/>
                    <a:pt x="4685" y="9731"/>
                    <a:pt x="4918" y="9731"/>
                  </a:cubicBezTo>
                  <a:cubicBezTo>
                    <a:pt x="5646" y="9731"/>
                    <a:pt x="6049" y="9496"/>
                    <a:pt x="6605" y="8056"/>
                  </a:cubicBezTo>
                  <a:cubicBezTo>
                    <a:pt x="7115" y="6710"/>
                    <a:pt x="7400" y="5768"/>
                    <a:pt x="7717" y="5768"/>
                  </a:cubicBezTo>
                  <a:cubicBezTo>
                    <a:pt x="7855" y="5768"/>
                    <a:pt x="8000" y="5949"/>
                    <a:pt x="8173" y="6355"/>
                  </a:cubicBezTo>
                  <a:cubicBezTo>
                    <a:pt x="8740" y="7656"/>
                    <a:pt x="8973" y="10391"/>
                    <a:pt x="8973" y="10391"/>
                  </a:cubicBezTo>
                  <a:cubicBezTo>
                    <a:pt x="9127" y="10545"/>
                    <a:pt x="9343" y="10629"/>
                    <a:pt x="9561" y="10629"/>
                  </a:cubicBezTo>
                  <a:cubicBezTo>
                    <a:pt x="9768" y="10629"/>
                    <a:pt x="9978" y="10554"/>
                    <a:pt x="10141" y="10391"/>
                  </a:cubicBezTo>
                  <a:cubicBezTo>
                    <a:pt x="10141" y="9457"/>
                    <a:pt x="10207" y="8490"/>
                    <a:pt x="10307" y="7522"/>
                  </a:cubicBezTo>
                  <a:cubicBezTo>
                    <a:pt x="10474" y="6355"/>
                    <a:pt x="11108" y="4487"/>
                    <a:pt x="11008" y="3053"/>
                  </a:cubicBezTo>
                  <a:cubicBezTo>
                    <a:pt x="10941" y="1652"/>
                    <a:pt x="10241" y="251"/>
                    <a:pt x="9874" y="50"/>
                  </a:cubicBezTo>
                  <a:cubicBezTo>
                    <a:pt x="9805" y="16"/>
                    <a:pt x="9718" y="1"/>
                    <a:pt x="9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 flipH="1">
              <a:off x="821438" y="3497781"/>
              <a:ext cx="166336" cy="198290"/>
            </a:xfrm>
            <a:custGeom>
              <a:avLst/>
              <a:gdLst/>
              <a:ahLst/>
              <a:cxnLst/>
              <a:rect l="l" t="t" r="r" b="b"/>
              <a:pathLst>
                <a:path w="10175" h="12126" extrusionOk="0">
                  <a:moveTo>
                    <a:pt x="4258" y="1"/>
                  </a:moveTo>
                  <a:cubicBezTo>
                    <a:pt x="4238" y="1"/>
                    <a:pt x="4220" y="2"/>
                    <a:pt x="4203" y="5"/>
                  </a:cubicBezTo>
                  <a:cubicBezTo>
                    <a:pt x="3770" y="38"/>
                    <a:pt x="3136" y="972"/>
                    <a:pt x="2936" y="1739"/>
                  </a:cubicBezTo>
                  <a:cubicBezTo>
                    <a:pt x="2635" y="2773"/>
                    <a:pt x="3002" y="3641"/>
                    <a:pt x="3269" y="4775"/>
                  </a:cubicBezTo>
                  <a:cubicBezTo>
                    <a:pt x="3569" y="5976"/>
                    <a:pt x="3803" y="7744"/>
                    <a:pt x="3469" y="8411"/>
                  </a:cubicBezTo>
                  <a:cubicBezTo>
                    <a:pt x="3136" y="9078"/>
                    <a:pt x="1968" y="9445"/>
                    <a:pt x="1168" y="9979"/>
                  </a:cubicBezTo>
                  <a:cubicBezTo>
                    <a:pt x="367" y="10512"/>
                    <a:pt x="0" y="11279"/>
                    <a:pt x="334" y="11913"/>
                  </a:cubicBezTo>
                  <a:cubicBezTo>
                    <a:pt x="427" y="12058"/>
                    <a:pt x="756" y="12126"/>
                    <a:pt x="1208" y="12126"/>
                  </a:cubicBezTo>
                  <a:cubicBezTo>
                    <a:pt x="2214" y="12126"/>
                    <a:pt x="3826" y="11788"/>
                    <a:pt x="4770" y="11213"/>
                  </a:cubicBezTo>
                  <a:cubicBezTo>
                    <a:pt x="5904" y="10512"/>
                    <a:pt x="6405" y="10479"/>
                    <a:pt x="5938" y="8444"/>
                  </a:cubicBezTo>
                  <a:cubicBezTo>
                    <a:pt x="5576" y="6892"/>
                    <a:pt x="5274" y="5922"/>
                    <a:pt x="5716" y="5922"/>
                  </a:cubicBezTo>
                  <a:cubicBezTo>
                    <a:pt x="5844" y="5922"/>
                    <a:pt x="6035" y="6003"/>
                    <a:pt x="6305" y="6176"/>
                  </a:cubicBezTo>
                  <a:cubicBezTo>
                    <a:pt x="7506" y="6943"/>
                    <a:pt x="9207" y="9078"/>
                    <a:pt x="9207" y="9078"/>
                  </a:cubicBezTo>
                  <a:cubicBezTo>
                    <a:pt x="9263" y="9091"/>
                    <a:pt x="9320" y="9097"/>
                    <a:pt x="9376" y="9097"/>
                  </a:cubicBezTo>
                  <a:cubicBezTo>
                    <a:pt x="9748" y="9097"/>
                    <a:pt x="10087" y="8821"/>
                    <a:pt x="10174" y="8444"/>
                  </a:cubicBezTo>
                  <a:cubicBezTo>
                    <a:pt x="9674" y="7644"/>
                    <a:pt x="9173" y="6843"/>
                    <a:pt x="8740" y="5976"/>
                  </a:cubicBezTo>
                  <a:cubicBezTo>
                    <a:pt x="8206" y="4908"/>
                    <a:pt x="7706" y="3007"/>
                    <a:pt x="6838" y="1873"/>
                  </a:cubicBezTo>
                  <a:cubicBezTo>
                    <a:pt x="6005" y="783"/>
                    <a:pt x="4740" y="1"/>
                    <a:pt x="4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 flipH="1">
              <a:off x="1073370" y="2461229"/>
              <a:ext cx="263947" cy="315996"/>
            </a:xfrm>
            <a:custGeom>
              <a:avLst/>
              <a:gdLst/>
              <a:ahLst/>
              <a:cxnLst/>
              <a:rect l="l" t="t" r="r" b="b"/>
              <a:pathLst>
                <a:path w="16146" h="19324" extrusionOk="0">
                  <a:moveTo>
                    <a:pt x="11013" y="1"/>
                  </a:moveTo>
                  <a:cubicBezTo>
                    <a:pt x="10043" y="1"/>
                    <a:pt x="8725" y="21"/>
                    <a:pt x="7706" y="114"/>
                  </a:cubicBezTo>
                  <a:cubicBezTo>
                    <a:pt x="6371" y="181"/>
                    <a:pt x="5071" y="448"/>
                    <a:pt x="3803" y="881"/>
                  </a:cubicBezTo>
                  <a:lnTo>
                    <a:pt x="2202" y="2416"/>
                  </a:lnTo>
                  <a:cubicBezTo>
                    <a:pt x="1468" y="3350"/>
                    <a:pt x="134" y="7486"/>
                    <a:pt x="167" y="14624"/>
                  </a:cubicBezTo>
                  <a:cubicBezTo>
                    <a:pt x="167" y="15992"/>
                    <a:pt x="0" y="17693"/>
                    <a:pt x="1134" y="18060"/>
                  </a:cubicBezTo>
                  <a:cubicBezTo>
                    <a:pt x="2464" y="18791"/>
                    <a:pt x="4769" y="19324"/>
                    <a:pt x="7367" y="19324"/>
                  </a:cubicBezTo>
                  <a:cubicBezTo>
                    <a:pt x="9985" y="19324"/>
                    <a:pt x="12900" y="18783"/>
                    <a:pt x="15411" y="17360"/>
                  </a:cubicBezTo>
                  <a:cubicBezTo>
                    <a:pt x="16145" y="16826"/>
                    <a:pt x="16012" y="12590"/>
                    <a:pt x="15978" y="10688"/>
                  </a:cubicBezTo>
                  <a:cubicBezTo>
                    <a:pt x="15945" y="8120"/>
                    <a:pt x="15878" y="3483"/>
                    <a:pt x="15545" y="2482"/>
                  </a:cubicBezTo>
                  <a:cubicBezTo>
                    <a:pt x="15111" y="1081"/>
                    <a:pt x="13843" y="81"/>
                    <a:pt x="12342" y="14"/>
                  </a:cubicBezTo>
                  <a:cubicBezTo>
                    <a:pt x="12342" y="14"/>
                    <a:pt x="11789" y="1"/>
                    <a:pt x="110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 flipH="1">
              <a:off x="1292590" y="2567814"/>
              <a:ext cx="16920" cy="197473"/>
            </a:xfrm>
            <a:custGeom>
              <a:avLst/>
              <a:gdLst/>
              <a:ahLst/>
              <a:cxnLst/>
              <a:rect l="l" t="t" r="r" b="b"/>
              <a:pathLst>
                <a:path w="1035" h="12076" extrusionOk="0">
                  <a:moveTo>
                    <a:pt x="834" y="1"/>
                  </a:moveTo>
                  <a:lnTo>
                    <a:pt x="701" y="1568"/>
                  </a:lnTo>
                  <a:cubicBezTo>
                    <a:pt x="267" y="6906"/>
                    <a:pt x="0" y="10542"/>
                    <a:pt x="334" y="11976"/>
                  </a:cubicBezTo>
                  <a:lnTo>
                    <a:pt x="568" y="12076"/>
                  </a:lnTo>
                  <a:cubicBezTo>
                    <a:pt x="167" y="10742"/>
                    <a:pt x="534" y="6272"/>
                    <a:pt x="901" y="156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 flipH="1">
              <a:off x="1247324" y="2351487"/>
              <a:ext cx="463533" cy="313657"/>
            </a:xfrm>
            <a:custGeom>
              <a:avLst/>
              <a:gdLst/>
              <a:ahLst/>
              <a:cxnLst/>
              <a:rect l="l" t="t" r="r" b="b"/>
              <a:pathLst>
                <a:path w="28355" h="19181" extrusionOk="0">
                  <a:moveTo>
                    <a:pt x="1950" y="0"/>
                  </a:moveTo>
                  <a:cubicBezTo>
                    <a:pt x="1874" y="0"/>
                    <a:pt x="1792" y="18"/>
                    <a:pt x="1702" y="54"/>
                  </a:cubicBezTo>
                  <a:cubicBezTo>
                    <a:pt x="1235" y="254"/>
                    <a:pt x="1335" y="888"/>
                    <a:pt x="1735" y="1855"/>
                  </a:cubicBezTo>
                  <a:cubicBezTo>
                    <a:pt x="1935" y="2255"/>
                    <a:pt x="2102" y="2689"/>
                    <a:pt x="2236" y="3122"/>
                  </a:cubicBezTo>
                  <a:cubicBezTo>
                    <a:pt x="2269" y="3289"/>
                    <a:pt x="2035" y="3356"/>
                    <a:pt x="1935" y="3423"/>
                  </a:cubicBezTo>
                  <a:cubicBezTo>
                    <a:pt x="1735" y="3523"/>
                    <a:pt x="1368" y="3690"/>
                    <a:pt x="1302" y="3923"/>
                  </a:cubicBezTo>
                  <a:cubicBezTo>
                    <a:pt x="1268" y="4056"/>
                    <a:pt x="1235" y="4157"/>
                    <a:pt x="1168" y="4290"/>
                  </a:cubicBezTo>
                  <a:cubicBezTo>
                    <a:pt x="1035" y="4523"/>
                    <a:pt x="668" y="4590"/>
                    <a:pt x="501" y="4824"/>
                  </a:cubicBezTo>
                  <a:cubicBezTo>
                    <a:pt x="401" y="4990"/>
                    <a:pt x="401" y="5257"/>
                    <a:pt x="301" y="5424"/>
                  </a:cubicBezTo>
                  <a:cubicBezTo>
                    <a:pt x="267" y="5558"/>
                    <a:pt x="167" y="5658"/>
                    <a:pt x="101" y="5791"/>
                  </a:cubicBezTo>
                  <a:cubicBezTo>
                    <a:pt x="1" y="6025"/>
                    <a:pt x="34" y="6325"/>
                    <a:pt x="201" y="6558"/>
                  </a:cubicBezTo>
                  <a:cubicBezTo>
                    <a:pt x="601" y="7392"/>
                    <a:pt x="1335" y="7893"/>
                    <a:pt x="2002" y="8493"/>
                  </a:cubicBezTo>
                  <a:cubicBezTo>
                    <a:pt x="2569" y="9027"/>
                    <a:pt x="3203" y="9327"/>
                    <a:pt x="3870" y="9861"/>
                  </a:cubicBezTo>
                  <a:cubicBezTo>
                    <a:pt x="4504" y="10361"/>
                    <a:pt x="11542" y="18834"/>
                    <a:pt x="13110" y="19134"/>
                  </a:cubicBezTo>
                  <a:cubicBezTo>
                    <a:pt x="13270" y="19166"/>
                    <a:pt x="13431" y="19181"/>
                    <a:pt x="13590" y="19181"/>
                  </a:cubicBezTo>
                  <a:cubicBezTo>
                    <a:pt x="13928" y="19181"/>
                    <a:pt x="14260" y="19114"/>
                    <a:pt x="14578" y="19000"/>
                  </a:cubicBezTo>
                  <a:cubicBezTo>
                    <a:pt x="15979" y="18600"/>
                    <a:pt x="21850" y="16198"/>
                    <a:pt x="24752" y="15198"/>
                  </a:cubicBezTo>
                  <a:cubicBezTo>
                    <a:pt x="26987" y="14030"/>
                    <a:pt x="27687" y="13597"/>
                    <a:pt x="28154" y="10294"/>
                  </a:cubicBezTo>
                  <a:cubicBezTo>
                    <a:pt x="28354" y="8693"/>
                    <a:pt x="26653" y="7592"/>
                    <a:pt x="26653" y="7592"/>
                  </a:cubicBezTo>
                  <a:cubicBezTo>
                    <a:pt x="26653" y="7592"/>
                    <a:pt x="25552" y="7592"/>
                    <a:pt x="22183" y="9427"/>
                  </a:cubicBezTo>
                  <a:cubicBezTo>
                    <a:pt x="19948" y="10628"/>
                    <a:pt x="15478" y="12929"/>
                    <a:pt x="13610" y="13797"/>
                  </a:cubicBezTo>
                  <a:cubicBezTo>
                    <a:pt x="12209" y="12629"/>
                    <a:pt x="6639" y="7959"/>
                    <a:pt x="6439" y="7526"/>
                  </a:cubicBezTo>
                  <a:cubicBezTo>
                    <a:pt x="6172" y="7025"/>
                    <a:pt x="6605" y="6191"/>
                    <a:pt x="6805" y="5724"/>
                  </a:cubicBezTo>
                  <a:cubicBezTo>
                    <a:pt x="7039" y="5257"/>
                    <a:pt x="7473" y="4257"/>
                    <a:pt x="7639" y="3990"/>
                  </a:cubicBezTo>
                  <a:cubicBezTo>
                    <a:pt x="7826" y="3711"/>
                    <a:pt x="7648" y="3577"/>
                    <a:pt x="7357" y="3577"/>
                  </a:cubicBezTo>
                  <a:cubicBezTo>
                    <a:pt x="7125" y="3577"/>
                    <a:pt x="6823" y="3661"/>
                    <a:pt x="6572" y="3823"/>
                  </a:cubicBezTo>
                  <a:cubicBezTo>
                    <a:pt x="6005" y="4190"/>
                    <a:pt x="5538" y="5091"/>
                    <a:pt x="5271" y="5224"/>
                  </a:cubicBezTo>
                  <a:cubicBezTo>
                    <a:pt x="5266" y="5226"/>
                    <a:pt x="5260" y="5227"/>
                    <a:pt x="5254" y="5227"/>
                  </a:cubicBezTo>
                  <a:cubicBezTo>
                    <a:pt x="4955" y="5227"/>
                    <a:pt x="3759" y="2866"/>
                    <a:pt x="3203" y="1721"/>
                  </a:cubicBezTo>
                  <a:cubicBezTo>
                    <a:pt x="2683" y="711"/>
                    <a:pt x="2438" y="0"/>
                    <a:pt x="195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 flipH="1">
              <a:off x="1089734" y="2213701"/>
              <a:ext cx="204507" cy="206859"/>
            </a:xfrm>
            <a:custGeom>
              <a:avLst/>
              <a:gdLst/>
              <a:ahLst/>
              <a:cxnLst/>
              <a:rect l="l" t="t" r="r" b="b"/>
              <a:pathLst>
                <a:path w="12510" h="12650" extrusionOk="0">
                  <a:moveTo>
                    <a:pt x="7550" y="1"/>
                  </a:moveTo>
                  <a:cubicBezTo>
                    <a:pt x="7123" y="1"/>
                    <a:pt x="6694" y="29"/>
                    <a:pt x="6272" y="74"/>
                  </a:cubicBezTo>
                  <a:cubicBezTo>
                    <a:pt x="4798" y="266"/>
                    <a:pt x="3324" y="643"/>
                    <a:pt x="1821" y="643"/>
                  </a:cubicBezTo>
                  <a:cubicBezTo>
                    <a:pt x="1759" y="643"/>
                    <a:pt x="1697" y="642"/>
                    <a:pt x="1635" y="641"/>
                  </a:cubicBezTo>
                  <a:cubicBezTo>
                    <a:pt x="1577" y="632"/>
                    <a:pt x="1516" y="628"/>
                    <a:pt x="1455" y="628"/>
                  </a:cubicBezTo>
                  <a:cubicBezTo>
                    <a:pt x="1270" y="628"/>
                    <a:pt x="1076" y="666"/>
                    <a:pt x="901" y="741"/>
                  </a:cubicBezTo>
                  <a:cubicBezTo>
                    <a:pt x="634" y="907"/>
                    <a:pt x="501" y="1241"/>
                    <a:pt x="568" y="1575"/>
                  </a:cubicBezTo>
                  <a:cubicBezTo>
                    <a:pt x="634" y="1875"/>
                    <a:pt x="734" y="2175"/>
                    <a:pt x="901" y="2442"/>
                  </a:cubicBezTo>
                  <a:cubicBezTo>
                    <a:pt x="835" y="2420"/>
                    <a:pt x="767" y="2409"/>
                    <a:pt x="699" y="2409"/>
                  </a:cubicBezTo>
                  <a:cubicBezTo>
                    <a:pt x="463" y="2409"/>
                    <a:pt x="238" y="2542"/>
                    <a:pt x="134" y="2776"/>
                  </a:cubicBezTo>
                  <a:cubicBezTo>
                    <a:pt x="34" y="2942"/>
                    <a:pt x="0" y="3142"/>
                    <a:pt x="0" y="3343"/>
                  </a:cubicBezTo>
                  <a:cubicBezTo>
                    <a:pt x="0" y="3443"/>
                    <a:pt x="0" y="3543"/>
                    <a:pt x="34" y="3643"/>
                  </a:cubicBezTo>
                  <a:cubicBezTo>
                    <a:pt x="234" y="5144"/>
                    <a:pt x="1602" y="6078"/>
                    <a:pt x="2369" y="7279"/>
                  </a:cubicBezTo>
                  <a:cubicBezTo>
                    <a:pt x="2536" y="7546"/>
                    <a:pt x="2736" y="7812"/>
                    <a:pt x="2903" y="8079"/>
                  </a:cubicBezTo>
                  <a:cubicBezTo>
                    <a:pt x="3003" y="8213"/>
                    <a:pt x="3470" y="8613"/>
                    <a:pt x="3470" y="8780"/>
                  </a:cubicBezTo>
                  <a:lnTo>
                    <a:pt x="6639" y="12649"/>
                  </a:lnTo>
                  <a:cubicBezTo>
                    <a:pt x="6538" y="10881"/>
                    <a:pt x="12509" y="9213"/>
                    <a:pt x="12409" y="6645"/>
                  </a:cubicBezTo>
                  <a:cubicBezTo>
                    <a:pt x="12376" y="6011"/>
                    <a:pt x="12309" y="5377"/>
                    <a:pt x="12209" y="4777"/>
                  </a:cubicBezTo>
                  <a:cubicBezTo>
                    <a:pt x="12209" y="4410"/>
                    <a:pt x="12276" y="4043"/>
                    <a:pt x="12376" y="3710"/>
                  </a:cubicBezTo>
                  <a:cubicBezTo>
                    <a:pt x="12409" y="3343"/>
                    <a:pt x="12376" y="3009"/>
                    <a:pt x="12243" y="2675"/>
                  </a:cubicBezTo>
                  <a:cubicBezTo>
                    <a:pt x="11976" y="1908"/>
                    <a:pt x="11475" y="1274"/>
                    <a:pt x="10775" y="841"/>
                  </a:cubicBezTo>
                  <a:cubicBezTo>
                    <a:pt x="9848" y="207"/>
                    <a:pt x="8708" y="1"/>
                    <a:pt x="7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 flipH="1">
              <a:off x="1283860" y="2333810"/>
              <a:ext cx="16920" cy="33294"/>
            </a:xfrm>
            <a:custGeom>
              <a:avLst/>
              <a:gdLst/>
              <a:ahLst/>
              <a:cxnLst/>
              <a:rect l="l" t="t" r="r" b="b"/>
              <a:pathLst>
                <a:path w="1035" h="2036" extrusionOk="0">
                  <a:moveTo>
                    <a:pt x="1034" y="0"/>
                  </a:moveTo>
                  <a:cubicBezTo>
                    <a:pt x="1034" y="1"/>
                    <a:pt x="0" y="1535"/>
                    <a:pt x="134" y="1702"/>
                  </a:cubicBezTo>
                  <a:cubicBezTo>
                    <a:pt x="400" y="1835"/>
                    <a:pt x="667" y="1969"/>
                    <a:pt x="934" y="2035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5"/>
            <p:cNvSpPr/>
            <p:nvPr/>
          </p:nvSpPr>
          <p:spPr>
            <a:xfrm flipH="1">
              <a:off x="1111002" y="2247681"/>
              <a:ext cx="180509" cy="185192"/>
            </a:xfrm>
            <a:custGeom>
              <a:avLst/>
              <a:gdLst/>
              <a:ahLst/>
              <a:cxnLst/>
              <a:rect l="l" t="t" r="r" b="b"/>
              <a:pathLst>
                <a:path w="11042" h="11325" extrusionOk="0">
                  <a:moveTo>
                    <a:pt x="5724" y="0"/>
                  </a:moveTo>
                  <a:cubicBezTo>
                    <a:pt x="4785" y="0"/>
                    <a:pt x="4018" y="199"/>
                    <a:pt x="3636" y="397"/>
                  </a:cubicBezTo>
                  <a:cubicBezTo>
                    <a:pt x="2635" y="931"/>
                    <a:pt x="901" y="1865"/>
                    <a:pt x="434" y="5501"/>
                  </a:cubicBezTo>
                  <a:cubicBezTo>
                    <a:pt x="0" y="9204"/>
                    <a:pt x="834" y="10505"/>
                    <a:pt x="1335" y="11005"/>
                  </a:cubicBezTo>
                  <a:cubicBezTo>
                    <a:pt x="1558" y="11208"/>
                    <a:pt x="2312" y="11324"/>
                    <a:pt x="3079" y="11324"/>
                  </a:cubicBezTo>
                  <a:cubicBezTo>
                    <a:pt x="3573" y="11324"/>
                    <a:pt x="4071" y="11276"/>
                    <a:pt x="4437" y="11172"/>
                  </a:cubicBezTo>
                  <a:cubicBezTo>
                    <a:pt x="5604" y="10805"/>
                    <a:pt x="8173" y="9571"/>
                    <a:pt x="9340" y="7636"/>
                  </a:cubicBezTo>
                  <a:cubicBezTo>
                    <a:pt x="10741" y="5368"/>
                    <a:pt x="11041" y="2365"/>
                    <a:pt x="9440" y="1165"/>
                  </a:cubicBezTo>
                  <a:cubicBezTo>
                    <a:pt x="8193" y="278"/>
                    <a:pt x="6837" y="0"/>
                    <a:pt x="57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5"/>
            <p:cNvSpPr/>
            <p:nvPr/>
          </p:nvSpPr>
          <p:spPr>
            <a:xfrm flipH="1">
              <a:off x="1227151" y="2420544"/>
              <a:ext cx="40918" cy="12444"/>
            </a:xfrm>
            <a:custGeom>
              <a:avLst/>
              <a:gdLst/>
              <a:ahLst/>
              <a:cxnLst/>
              <a:rect l="l" t="t" r="r" b="b"/>
              <a:pathLst>
                <a:path w="2503" h="761" extrusionOk="0">
                  <a:moveTo>
                    <a:pt x="2502" y="0"/>
                  </a:moveTo>
                  <a:cubicBezTo>
                    <a:pt x="2102" y="200"/>
                    <a:pt x="1702" y="300"/>
                    <a:pt x="1302" y="401"/>
                  </a:cubicBezTo>
                  <a:cubicBezTo>
                    <a:pt x="976" y="476"/>
                    <a:pt x="651" y="513"/>
                    <a:pt x="326" y="513"/>
                  </a:cubicBezTo>
                  <a:cubicBezTo>
                    <a:pt x="217" y="513"/>
                    <a:pt x="109" y="509"/>
                    <a:pt x="1" y="501"/>
                  </a:cubicBezTo>
                  <a:lnTo>
                    <a:pt x="1" y="501"/>
                  </a:lnTo>
                  <a:cubicBezTo>
                    <a:pt x="302" y="663"/>
                    <a:pt x="973" y="761"/>
                    <a:pt x="1645" y="761"/>
                  </a:cubicBezTo>
                  <a:cubicBezTo>
                    <a:pt x="1941" y="761"/>
                    <a:pt x="2237" y="742"/>
                    <a:pt x="2502" y="701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 flipH="1">
              <a:off x="1028120" y="2216415"/>
              <a:ext cx="238314" cy="279088"/>
            </a:xfrm>
            <a:custGeom>
              <a:avLst/>
              <a:gdLst/>
              <a:ahLst/>
              <a:cxnLst/>
              <a:rect l="l" t="t" r="r" b="b"/>
              <a:pathLst>
                <a:path w="14578" h="17067" extrusionOk="0">
                  <a:moveTo>
                    <a:pt x="11379" y="1"/>
                  </a:moveTo>
                  <a:cubicBezTo>
                    <a:pt x="10949" y="1"/>
                    <a:pt x="10514" y="100"/>
                    <a:pt x="10108" y="308"/>
                  </a:cubicBezTo>
                  <a:cubicBezTo>
                    <a:pt x="9274" y="741"/>
                    <a:pt x="9174" y="1309"/>
                    <a:pt x="9407" y="2009"/>
                  </a:cubicBezTo>
                  <a:cubicBezTo>
                    <a:pt x="9141" y="1842"/>
                    <a:pt x="8874" y="1676"/>
                    <a:pt x="8573" y="1575"/>
                  </a:cubicBezTo>
                  <a:cubicBezTo>
                    <a:pt x="8440" y="1509"/>
                    <a:pt x="8307" y="1475"/>
                    <a:pt x="8173" y="1442"/>
                  </a:cubicBezTo>
                  <a:cubicBezTo>
                    <a:pt x="7439" y="1240"/>
                    <a:pt x="6685" y="1139"/>
                    <a:pt x="5933" y="1139"/>
                  </a:cubicBezTo>
                  <a:cubicBezTo>
                    <a:pt x="5318" y="1139"/>
                    <a:pt x="4704" y="1207"/>
                    <a:pt x="4104" y="1342"/>
                  </a:cubicBezTo>
                  <a:cubicBezTo>
                    <a:pt x="3436" y="1475"/>
                    <a:pt x="2769" y="1709"/>
                    <a:pt x="2169" y="2009"/>
                  </a:cubicBezTo>
                  <a:lnTo>
                    <a:pt x="1669" y="2209"/>
                  </a:lnTo>
                  <a:cubicBezTo>
                    <a:pt x="1268" y="2376"/>
                    <a:pt x="868" y="2576"/>
                    <a:pt x="501" y="2876"/>
                  </a:cubicBezTo>
                  <a:cubicBezTo>
                    <a:pt x="334" y="3010"/>
                    <a:pt x="201" y="3210"/>
                    <a:pt x="101" y="3410"/>
                  </a:cubicBezTo>
                  <a:cubicBezTo>
                    <a:pt x="34" y="3610"/>
                    <a:pt x="1" y="3810"/>
                    <a:pt x="1" y="4011"/>
                  </a:cubicBezTo>
                  <a:cubicBezTo>
                    <a:pt x="67" y="4578"/>
                    <a:pt x="434" y="5078"/>
                    <a:pt x="968" y="5311"/>
                  </a:cubicBezTo>
                  <a:cubicBezTo>
                    <a:pt x="668" y="5678"/>
                    <a:pt x="601" y="6145"/>
                    <a:pt x="701" y="6612"/>
                  </a:cubicBezTo>
                  <a:cubicBezTo>
                    <a:pt x="868" y="7113"/>
                    <a:pt x="1202" y="7580"/>
                    <a:pt x="1635" y="7913"/>
                  </a:cubicBezTo>
                  <a:cubicBezTo>
                    <a:pt x="1635" y="7947"/>
                    <a:pt x="1669" y="7980"/>
                    <a:pt x="1702" y="7980"/>
                  </a:cubicBezTo>
                  <a:cubicBezTo>
                    <a:pt x="1769" y="7980"/>
                    <a:pt x="1802" y="7980"/>
                    <a:pt x="1869" y="7947"/>
                  </a:cubicBezTo>
                  <a:cubicBezTo>
                    <a:pt x="2400" y="7583"/>
                    <a:pt x="2743" y="7009"/>
                    <a:pt x="3371" y="7009"/>
                  </a:cubicBezTo>
                  <a:cubicBezTo>
                    <a:pt x="3492" y="7009"/>
                    <a:pt x="3624" y="7031"/>
                    <a:pt x="3770" y="7079"/>
                  </a:cubicBezTo>
                  <a:cubicBezTo>
                    <a:pt x="4938" y="7446"/>
                    <a:pt x="4904" y="9381"/>
                    <a:pt x="3903" y="10048"/>
                  </a:cubicBezTo>
                  <a:cubicBezTo>
                    <a:pt x="3741" y="10157"/>
                    <a:pt x="3559" y="10216"/>
                    <a:pt x="3378" y="10216"/>
                  </a:cubicBezTo>
                  <a:cubicBezTo>
                    <a:pt x="3226" y="10216"/>
                    <a:pt x="3074" y="10173"/>
                    <a:pt x="2936" y="10082"/>
                  </a:cubicBezTo>
                  <a:lnTo>
                    <a:pt x="2936" y="10082"/>
                  </a:lnTo>
                  <a:cubicBezTo>
                    <a:pt x="2936" y="10082"/>
                    <a:pt x="3236" y="12984"/>
                    <a:pt x="2502" y="13751"/>
                  </a:cubicBezTo>
                  <a:cubicBezTo>
                    <a:pt x="2029" y="14263"/>
                    <a:pt x="1347" y="14368"/>
                    <a:pt x="867" y="14368"/>
                  </a:cubicBezTo>
                  <a:cubicBezTo>
                    <a:pt x="535" y="14368"/>
                    <a:pt x="301" y="14318"/>
                    <a:pt x="301" y="14318"/>
                  </a:cubicBezTo>
                  <a:lnTo>
                    <a:pt x="301" y="14318"/>
                  </a:lnTo>
                  <a:cubicBezTo>
                    <a:pt x="301" y="14318"/>
                    <a:pt x="880" y="17067"/>
                    <a:pt x="4813" y="17067"/>
                  </a:cubicBezTo>
                  <a:cubicBezTo>
                    <a:pt x="5103" y="17067"/>
                    <a:pt x="5411" y="17052"/>
                    <a:pt x="5738" y="17020"/>
                  </a:cubicBezTo>
                  <a:cubicBezTo>
                    <a:pt x="9774" y="16620"/>
                    <a:pt x="9974" y="14118"/>
                    <a:pt x="9974" y="14118"/>
                  </a:cubicBezTo>
                  <a:lnTo>
                    <a:pt x="9974" y="14118"/>
                  </a:lnTo>
                  <a:cubicBezTo>
                    <a:pt x="10108" y="15052"/>
                    <a:pt x="9741" y="16019"/>
                    <a:pt x="9007" y="16620"/>
                  </a:cubicBezTo>
                  <a:cubicBezTo>
                    <a:pt x="9007" y="16620"/>
                    <a:pt x="9136" y="16632"/>
                    <a:pt x="9348" y="16632"/>
                  </a:cubicBezTo>
                  <a:cubicBezTo>
                    <a:pt x="10161" y="16632"/>
                    <a:pt x="12203" y="16444"/>
                    <a:pt x="12943" y="14618"/>
                  </a:cubicBezTo>
                  <a:cubicBezTo>
                    <a:pt x="13610" y="12917"/>
                    <a:pt x="12076" y="11749"/>
                    <a:pt x="11676" y="9581"/>
                  </a:cubicBezTo>
                  <a:cubicBezTo>
                    <a:pt x="11509" y="8714"/>
                    <a:pt x="11909" y="6946"/>
                    <a:pt x="11842" y="5512"/>
                  </a:cubicBezTo>
                  <a:lnTo>
                    <a:pt x="11842" y="5512"/>
                  </a:lnTo>
                  <a:cubicBezTo>
                    <a:pt x="11887" y="5517"/>
                    <a:pt x="11932" y="5520"/>
                    <a:pt x="11978" y="5520"/>
                  </a:cubicBezTo>
                  <a:cubicBezTo>
                    <a:pt x="12209" y="5520"/>
                    <a:pt x="12454" y="5450"/>
                    <a:pt x="12676" y="5311"/>
                  </a:cubicBezTo>
                  <a:cubicBezTo>
                    <a:pt x="14044" y="4611"/>
                    <a:pt x="14578" y="2910"/>
                    <a:pt x="13877" y="1542"/>
                  </a:cubicBezTo>
                  <a:cubicBezTo>
                    <a:pt x="13385" y="557"/>
                    <a:pt x="12397" y="1"/>
                    <a:pt x="11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 flipH="1">
              <a:off x="1231516" y="2340024"/>
              <a:ext cx="21284" cy="27619"/>
            </a:xfrm>
            <a:custGeom>
              <a:avLst/>
              <a:gdLst/>
              <a:ahLst/>
              <a:cxnLst/>
              <a:rect l="l" t="t" r="r" b="b"/>
              <a:pathLst>
                <a:path w="1302" h="1689" extrusionOk="0">
                  <a:moveTo>
                    <a:pt x="995" y="0"/>
                  </a:moveTo>
                  <a:cubicBezTo>
                    <a:pt x="632" y="0"/>
                    <a:pt x="298" y="223"/>
                    <a:pt x="167" y="588"/>
                  </a:cubicBezTo>
                  <a:cubicBezTo>
                    <a:pt x="1" y="1021"/>
                    <a:pt x="234" y="1522"/>
                    <a:pt x="701" y="1689"/>
                  </a:cubicBezTo>
                  <a:lnTo>
                    <a:pt x="1302" y="54"/>
                  </a:lnTo>
                  <a:cubicBezTo>
                    <a:pt x="1200" y="18"/>
                    <a:pt x="1096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3" name="Google Shape;2733;p65"/>
          <p:cNvSpPr txBox="1">
            <a:spLocks noGrp="1"/>
          </p:cNvSpPr>
          <p:nvPr>
            <p:ph type="title"/>
          </p:nvPr>
        </p:nvSpPr>
        <p:spPr>
          <a:xfrm>
            <a:off x="-457262" y="150831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Description</a:t>
            </a:r>
            <a:endParaRPr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C39C0AB-09E6-BE41-A4D1-FA25348BE023}"/>
              </a:ext>
            </a:extLst>
          </p:cNvPr>
          <p:cNvSpPr txBox="1"/>
          <p:nvPr/>
        </p:nvSpPr>
        <p:spPr>
          <a:xfrm>
            <a:off x="583040" y="997868"/>
            <a:ext cx="18429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23486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Rows </a:t>
            </a:r>
          </a:p>
          <a:p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10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feature variables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FED9C35-D17C-7E46-B79B-30F4936A02D0}"/>
              </a:ext>
            </a:extLst>
          </p:cNvPr>
          <p:cNvSpPr txBox="1"/>
          <p:nvPr/>
        </p:nvSpPr>
        <p:spPr>
          <a:xfrm>
            <a:off x="3027937" y="841305"/>
            <a:ext cx="5142645" cy="421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Clothing ID: Integer Categorical variable referring to specific piece being reviewed.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Age : Positive Integer variable of the reviewer’s age.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Title: String variable for the title of the review.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Review Text: String variable defining the review body.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Rating: Positive Ordinal Integer variable for the product score granted by the customer from 1 Worst to 5 Best.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Recommended IND: A binary variable indicating if a customer recommends a product where 1 indicates a recommendation and 0 indicates a disapproval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Positive Feedback Count: Positive Integer documenting the number of other customers who found this review positive.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Division Name: Categorical name of the product high level division.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Department Name: Categorical name of the product department name.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Class Name: Categorical name of the product class name. </a:t>
            </a:r>
            <a:endParaRPr lang="en-US" sz="1200" dirty="0"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61"/>
          <p:cNvSpPr txBox="1">
            <a:spLocks noGrp="1"/>
          </p:cNvSpPr>
          <p:nvPr>
            <p:ph type="title"/>
          </p:nvPr>
        </p:nvSpPr>
        <p:spPr>
          <a:xfrm>
            <a:off x="5861186" y="1457781"/>
            <a:ext cx="3153300" cy="249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Exploration &amp; visualization</a:t>
            </a:r>
            <a:endParaRPr sz="4000" dirty="0"/>
          </a:p>
        </p:txBody>
      </p:sp>
      <p:sp>
        <p:nvSpPr>
          <p:cNvPr id="2184" name="Google Shape;2184;p61"/>
          <p:cNvSpPr txBox="1">
            <a:spLocks noGrp="1"/>
          </p:cNvSpPr>
          <p:nvPr>
            <p:ph type="title" idx="2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2186" name="Google Shape;2186;p61"/>
          <p:cNvGrpSpPr/>
          <p:nvPr/>
        </p:nvGrpSpPr>
        <p:grpSpPr>
          <a:xfrm>
            <a:off x="720009" y="950857"/>
            <a:ext cx="3221676" cy="3230526"/>
            <a:chOff x="1532925" y="519425"/>
            <a:chExt cx="4318950" cy="4374550"/>
          </a:xfrm>
        </p:grpSpPr>
        <p:sp>
          <p:nvSpPr>
            <p:cNvPr id="2187" name="Google Shape;2187;p61"/>
            <p:cNvSpPr/>
            <p:nvPr/>
          </p:nvSpPr>
          <p:spPr>
            <a:xfrm>
              <a:off x="4106425" y="4294350"/>
              <a:ext cx="1037450" cy="599625"/>
            </a:xfrm>
            <a:custGeom>
              <a:avLst/>
              <a:gdLst/>
              <a:ahLst/>
              <a:cxnLst/>
              <a:rect l="l" t="t" r="r" b="b"/>
              <a:pathLst>
                <a:path w="41498" h="23985" extrusionOk="0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2182575" y="3091400"/>
              <a:ext cx="2678600" cy="1546975"/>
            </a:xfrm>
            <a:custGeom>
              <a:avLst/>
              <a:gdLst/>
              <a:ahLst/>
              <a:cxnLst/>
              <a:rect l="l" t="t" r="r" b="b"/>
              <a:pathLst>
                <a:path w="107144" h="61879" extrusionOk="0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2774650" y="874100"/>
              <a:ext cx="354450" cy="276200"/>
            </a:xfrm>
            <a:custGeom>
              <a:avLst/>
              <a:gdLst/>
              <a:ahLst/>
              <a:cxnLst/>
              <a:rect l="l" t="t" r="r" b="b"/>
              <a:pathLst>
                <a:path w="14178" h="11048" extrusionOk="0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2068325" y="874125"/>
              <a:ext cx="539575" cy="420025"/>
            </a:xfrm>
            <a:custGeom>
              <a:avLst/>
              <a:gdLst/>
              <a:ahLst/>
              <a:cxnLst/>
              <a:rect l="l" t="t" r="r" b="b"/>
              <a:pathLst>
                <a:path w="21583" h="16801" extrusionOk="0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1689700" y="1801725"/>
              <a:ext cx="157650" cy="238525"/>
            </a:xfrm>
            <a:custGeom>
              <a:avLst/>
              <a:gdLst/>
              <a:ahLst/>
              <a:cxnLst/>
              <a:rect l="l" t="t" r="r" b="b"/>
              <a:pathLst>
                <a:path w="6306" h="9541" extrusionOk="0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1743075" y="1627175"/>
              <a:ext cx="225200" cy="413075"/>
            </a:xfrm>
            <a:custGeom>
              <a:avLst/>
              <a:gdLst/>
              <a:ahLst/>
              <a:cxnLst/>
              <a:rect l="l" t="t" r="r" b="b"/>
              <a:pathLst>
                <a:path w="9008" h="16523" extrusionOk="0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5017925" y="1450650"/>
              <a:ext cx="104250" cy="157625"/>
            </a:xfrm>
            <a:custGeom>
              <a:avLst/>
              <a:gdLst/>
              <a:ahLst/>
              <a:cxnLst/>
              <a:rect l="l" t="t" r="r" b="b"/>
              <a:pathLst>
                <a:path w="4170" h="6305" extrusionOk="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5053775" y="1335900"/>
              <a:ext cx="148475" cy="272375"/>
            </a:xfrm>
            <a:custGeom>
              <a:avLst/>
              <a:gdLst/>
              <a:ahLst/>
              <a:cxnLst/>
              <a:rect l="l" t="t" r="r" b="b"/>
              <a:pathLst>
                <a:path w="5939" h="10895" extrusionOk="0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5507425" y="2872175"/>
              <a:ext cx="195175" cy="568250"/>
            </a:xfrm>
            <a:custGeom>
              <a:avLst/>
              <a:gdLst/>
              <a:ahLst/>
              <a:cxnLst/>
              <a:rect l="l" t="t" r="r" b="b"/>
              <a:pathLst>
                <a:path w="7807" h="22730" extrusionOk="0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5472400" y="3043000"/>
              <a:ext cx="379475" cy="549200"/>
            </a:xfrm>
            <a:custGeom>
              <a:avLst/>
              <a:gdLst/>
              <a:ahLst/>
              <a:cxnLst/>
              <a:rect l="l" t="t" r="r" b="b"/>
              <a:pathLst>
                <a:path w="15179" h="21968" extrusionOk="0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5582500" y="3069925"/>
              <a:ext cx="199650" cy="449725"/>
            </a:xfrm>
            <a:custGeom>
              <a:avLst/>
              <a:gdLst/>
              <a:ahLst/>
              <a:cxnLst/>
              <a:rect l="l" t="t" r="r" b="b"/>
              <a:pathLst>
                <a:path w="7986" h="17989" extrusionOk="0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1685450" y="3097950"/>
              <a:ext cx="196925" cy="568475"/>
            </a:xfrm>
            <a:custGeom>
              <a:avLst/>
              <a:gdLst/>
              <a:ahLst/>
              <a:cxnLst/>
              <a:rect l="l" t="t" r="r" b="b"/>
              <a:pathLst>
                <a:path w="7877" h="22739" extrusionOk="0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1532925" y="3268175"/>
              <a:ext cx="379475" cy="548350"/>
            </a:xfrm>
            <a:custGeom>
              <a:avLst/>
              <a:gdLst/>
              <a:ahLst/>
              <a:cxnLst/>
              <a:rect l="l" t="t" r="r" b="b"/>
              <a:pathLst>
                <a:path w="15179" h="21934" extrusionOk="0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1604650" y="3294875"/>
              <a:ext cx="197675" cy="449950"/>
            </a:xfrm>
            <a:custGeom>
              <a:avLst/>
              <a:gdLst/>
              <a:ahLst/>
              <a:cxnLst/>
              <a:rect l="l" t="t" r="r" b="b"/>
              <a:pathLst>
                <a:path w="7907" h="17998" extrusionOk="0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2151700" y="2029400"/>
              <a:ext cx="134300" cy="2395900"/>
            </a:xfrm>
            <a:custGeom>
              <a:avLst/>
              <a:gdLst/>
              <a:ahLst/>
              <a:cxnLst/>
              <a:rect l="l" t="t" r="r" b="b"/>
              <a:pathLst>
                <a:path w="5372" h="95836" extrusionOk="0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2234275" y="566675"/>
              <a:ext cx="2658575" cy="3862325"/>
            </a:xfrm>
            <a:custGeom>
              <a:avLst/>
              <a:gdLst/>
              <a:ahLst/>
              <a:cxnLst/>
              <a:rect l="l" t="t" r="r" b="b"/>
              <a:pathLst>
                <a:path w="106343" h="154493" extrusionOk="0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2234275" y="566675"/>
              <a:ext cx="2658575" cy="3861950"/>
            </a:xfrm>
            <a:custGeom>
              <a:avLst/>
              <a:gdLst/>
              <a:ahLst/>
              <a:cxnLst/>
              <a:rect l="l" t="t" r="r" b="b"/>
              <a:pathLst>
                <a:path w="106343" h="154478" extrusionOk="0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2234275" y="1892625"/>
              <a:ext cx="306900" cy="2536375"/>
            </a:xfrm>
            <a:custGeom>
              <a:avLst/>
              <a:gdLst/>
              <a:ahLst/>
              <a:cxnLst/>
              <a:rect l="l" t="t" r="r" b="b"/>
              <a:pathLst>
                <a:path w="12276" h="101455" extrusionOk="0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2295975" y="209110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2295975" y="2152825"/>
              <a:ext cx="194325" cy="115925"/>
            </a:xfrm>
            <a:custGeom>
              <a:avLst/>
              <a:gdLst/>
              <a:ahLst/>
              <a:cxnLst/>
              <a:rect l="l" t="t" r="r" b="b"/>
              <a:pathLst>
                <a:path w="7773" h="4637" extrusionOk="0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2295975" y="221535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3187875" y="1557800"/>
              <a:ext cx="8350" cy="2296250"/>
            </a:xfrm>
            <a:custGeom>
              <a:avLst/>
              <a:gdLst/>
              <a:ahLst/>
              <a:cxnLst/>
              <a:rect l="l" t="t" r="r" b="b"/>
              <a:pathLst>
                <a:path w="334" h="91850" extrusionOk="0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2903900" y="37224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2903900" y="37649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2903900" y="3870050"/>
              <a:ext cx="118450" cy="80125"/>
            </a:xfrm>
            <a:custGeom>
              <a:avLst/>
              <a:gdLst/>
              <a:ahLst/>
              <a:cxnLst/>
              <a:rect l="l" t="t" r="r" b="b"/>
              <a:pathLst>
                <a:path w="4738" h="3205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2600350" y="3813225"/>
              <a:ext cx="285250" cy="328550"/>
            </a:xfrm>
            <a:custGeom>
              <a:avLst/>
              <a:gdLst/>
              <a:ahLst/>
              <a:cxnLst/>
              <a:rect l="l" t="t" r="r" b="b"/>
              <a:pathLst>
                <a:path w="11410" h="13142" extrusionOk="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2803850" y="3997575"/>
              <a:ext cx="60900" cy="70700"/>
            </a:xfrm>
            <a:custGeom>
              <a:avLst/>
              <a:gdLst/>
              <a:ahLst/>
              <a:cxnLst/>
              <a:rect l="l" t="t" r="r" b="b"/>
              <a:pathLst>
                <a:path w="2436" h="2828" extrusionOk="0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2903900" y="33267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2903900" y="33693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2903900" y="3474375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2600350" y="3417650"/>
              <a:ext cx="285250" cy="328825"/>
            </a:xfrm>
            <a:custGeom>
              <a:avLst/>
              <a:gdLst/>
              <a:ahLst/>
              <a:cxnLst/>
              <a:rect l="l" t="t" r="r" b="b"/>
              <a:pathLst>
                <a:path w="11410" h="13153" extrusionOk="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2803850" y="3602025"/>
              <a:ext cx="60900" cy="70400"/>
            </a:xfrm>
            <a:custGeom>
              <a:avLst/>
              <a:gdLst/>
              <a:ahLst/>
              <a:cxnLst/>
              <a:rect l="l" t="t" r="r" b="b"/>
              <a:pathLst>
                <a:path w="2436" h="2816" extrusionOk="0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2903900" y="29310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2903900" y="29735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2903900" y="3078650"/>
              <a:ext cx="118450" cy="80225"/>
            </a:xfrm>
            <a:custGeom>
              <a:avLst/>
              <a:gdLst/>
              <a:ahLst/>
              <a:cxnLst/>
              <a:rect l="l" t="t" r="r" b="b"/>
              <a:pathLst>
                <a:path w="4738" h="3209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2600350" y="3022000"/>
              <a:ext cx="285250" cy="328500"/>
            </a:xfrm>
            <a:custGeom>
              <a:avLst/>
              <a:gdLst/>
              <a:ahLst/>
              <a:cxnLst/>
              <a:rect l="l" t="t" r="r" b="b"/>
              <a:pathLst>
                <a:path w="11410" h="13140" extrusionOk="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2803850" y="3206200"/>
              <a:ext cx="60900" cy="70675"/>
            </a:xfrm>
            <a:custGeom>
              <a:avLst/>
              <a:gdLst/>
              <a:ahLst/>
              <a:cxnLst/>
              <a:rect l="l" t="t" r="r" b="b"/>
              <a:pathLst>
                <a:path w="2436" h="2827" extrusionOk="0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2903900" y="2535375"/>
              <a:ext cx="227700" cy="143050"/>
            </a:xfrm>
            <a:custGeom>
              <a:avLst/>
              <a:gdLst/>
              <a:ahLst/>
              <a:cxnLst/>
              <a:rect l="l" t="t" r="r" b="b"/>
              <a:pathLst>
                <a:path w="9108" h="5722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2903900" y="25779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1"/>
            <p:cNvSpPr/>
            <p:nvPr/>
          </p:nvSpPr>
          <p:spPr>
            <a:xfrm>
              <a:off x="2903900" y="2683350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1"/>
            <p:cNvSpPr/>
            <p:nvPr/>
          </p:nvSpPr>
          <p:spPr>
            <a:xfrm>
              <a:off x="2600350" y="2626500"/>
              <a:ext cx="285250" cy="328575"/>
            </a:xfrm>
            <a:custGeom>
              <a:avLst/>
              <a:gdLst/>
              <a:ahLst/>
              <a:cxnLst/>
              <a:rect l="l" t="t" r="r" b="b"/>
              <a:pathLst>
                <a:path w="11410" h="13143" extrusionOk="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1"/>
            <p:cNvSpPr/>
            <p:nvPr/>
          </p:nvSpPr>
          <p:spPr>
            <a:xfrm>
              <a:off x="2803850" y="2810875"/>
              <a:ext cx="60900" cy="70325"/>
            </a:xfrm>
            <a:custGeom>
              <a:avLst/>
              <a:gdLst/>
              <a:ahLst/>
              <a:cxnLst/>
              <a:rect l="l" t="t" r="r" b="b"/>
              <a:pathLst>
                <a:path w="2436" h="2813" extrusionOk="0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2788000" y="2088600"/>
              <a:ext cx="116775" cy="131875"/>
            </a:xfrm>
            <a:custGeom>
              <a:avLst/>
              <a:gdLst/>
              <a:ahLst/>
              <a:cxnLst/>
              <a:rect l="l" t="t" r="r" b="b"/>
              <a:pathLst>
                <a:path w="4671" h="5275" extrusionOk="0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2799675" y="2099450"/>
              <a:ext cx="69225" cy="47550"/>
            </a:xfrm>
            <a:custGeom>
              <a:avLst/>
              <a:gdLst/>
              <a:ahLst/>
              <a:cxnLst/>
              <a:rect l="l" t="t" r="r" b="b"/>
              <a:pathLst>
                <a:path w="2769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1"/>
            <p:cNvSpPr/>
            <p:nvPr/>
          </p:nvSpPr>
          <p:spPr>
            <a:xfrm>
              <a:off x="2733800" y="1941000"/>
              <a:ext cx="225175" cy="197325"/>
            </a:xfrm>
            <a:custGeom>
              <a:avLst/>
              <a:gdLst/>
              <a:ahLst/>
              <a:cxnLst/>
              <a:rect l="l" t="t" r="r" b="b"/>
              <a:pathLst>
                <a:path w="9007" h="7893" extrusionOk="0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1"/>
            <p:cNvSpPr/>
            <p:nvPr/>
          </p:nvSpPr>
          <p:spPr>
            <a:xfrm>
              <a:off x="2862225" y="2036075"/>
              <a:ext cx="16700" cy="14400"/>
            </a:xfrm>
            <a:custGeom>
              <a:avLst/>
              <a:gdLst/>
              <a:ahLst/>
              <a:cxnLst/>
              <a:rect l="l" t="t" r="r" b="b"/>
              <a:pathLst>
                <a:path w="668" h="576" extrusionOk="0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1"/>
            <p:cNvSpPr/>
            <p:nvPr/>
          </p:nvSpPr>
          <p:spPr>
            <a:xfrm>
              <a:off x="2920600" y="2031075"/>
              <a:ext cx="16700" cy="14375"/>
            </a:xfrm>
            <a:custGeom>
              <a:avLst/>
              <a:gdLst/>
              <a:ahLst/>
              <a:cxnLst/>
              <a:rect l="l" t="t" r="r" b="b"/>
              <a:pathLst>
                <a:path w="668" h="575" extrusionOk="0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1"/>
            <p:cNvSpPr/>
            <p:nvPr/>
          </p:nvSpPr>
          <p:spPr>
            <a:xfrm>
              <a:off x="2923925" y="2005400"/>
              <a:ext cx="20875" cy="12350"/>
            </a:xfrm>
            <a:custGeom>
              <a:avLst/>
              <a:gdLst/>
              <a:ahLst/>
              <a:cxnLst/>
              <a:rect l="l" t="t" r="r" b="b"/>
              <a:pathLst>
                <a:path w="835" h="494" extrusionOk="0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1"/>
            <p:cNvSpPr/>
            <p:nvPr/>
          </p:nvSpPr>
          <p:spPr>
            <a:xfrm>
              <a:off x="2901400" y="2034400"/>
              <a:ext cx="28400" cy="45050"/>
            </a:xfrm>
            <a:custGeom>
              <a:avLst/>
              <a:gdLst/>
              <a:ahLst/>
              <a:cxnLst/>
              <a:rect l="l" t="t" r="r" b="b"/>
              <a:pathLst>
                <a:path w="1136" h="1802" extrusionOk="0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1"/>
            <p:cNvSpPr/>
            <p:nvPr/>
          </p:nvSpPr>
          <p:spPr>
            <a:xfrm>
              <a:off x="2873050" y="208860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1"/>
            <p:cNvSpPr/>
            <p:nvPr/>
          </p:nvSpPr>
          <p:spPr>
            <a:xfrm>
              <a:off x="2903900" y="2155325"/>
              <a:ext cx="95950" cy="89250"/>
            </a:xfrm>
            <a:custGeom>
              <a:avLst/>
              <a:gdLst/>
              <a:ahLst/>
              <a:cxnLst/>
              <a:rect l="l" t="t" r="r" b="b"/>
              <a:pathLst>
                <a:path w="3838" h="3570" extrusionOk="0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1"/>
            <p:cNvSpPr/>
            <p:nvPr/>
          </p:nvSpPr>
          <p:spPr>
            <a:xfrm>
              <a:off x="2873900" y="2093625"/>
              <a:ext cx="19200" cy="14475"/>
            </a:xfrm>
            <a:custGeom>
              <a:avLst/>
              <a:gdLst/>
              <a:ahLst/>
              <a:cxnLst/>
              <a:rect l="l" t="t" r="r" b="b"/>
              <a:pathLst>
                <a:path w="768" h="579" extrusionOk="0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1"/>
            <p:cNvSpPr/>
            <p:nvPr/>
          </p:nvSpPr>
          <p:spPr>
            <a:xfrm>
              <a:off x="2714600" y="1872525"/>
              <a:ext cx="267725" cy="271975"/>
            </a:xfrm>
            <a:custGeom>
              <a:avLst/>
              <a:gdLst/>
              <a:ahLst/>
              <a:cxnLst/>
              <a:rect l="l" t="t" r="r" b="b"/>
              <a:pathLst>
                <a:path w="10709" h="10879" extrusionOk="0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1"/>
            <p:cNvSpPr/>
            <p:nvPr/>
          </p:nvSpPr>
          <p:spPr>
            <a:xfrm>
              <a:off x="2669800" y="2289425"/>
              <a:ext cx="378175" cy="248850"/>
            </a:xfrm>
            <a:custGeom>
              <a:avLst/>
              <a:gdLst/>
              <a:ahLst/>
              <a:cxnLst/>
              <a:rect l="l" t="t" r="r" b="b"/>
              <a:pathLst>
                <a:path w="15127" h="9954" extrusionOk="0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1"/>
            <p:cNvSpPr/>
            <p:nvPr/>
          </p:nvSpPr>
          <p:spPr>
            <a:xfrm>
              <a:off x="2757150" y="2395625"/>
              <a:ext cx="203500" cy="133550"/>
            </a:xfrm>
            <a:custGeom>
              <a:avLst/>
              <a:gdLst/>
              <a:ahLst/>
              <a:cxnLst/>
              <a:rect l="l" t="t" r="r" b="b"/>
              <a:pathLst>
                <a:path w="8140" h="5342" extrusionOk="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1"/>
            <p:cNvSpPr/>
            <p:nvPr/>
          </p:nvSpPr>
          <p:spPr>
            <a:xfrm>
              <a:off x="2943100" y="2081500"/>
              <a:ext cx="148475" cy="170975"/>
            </a:xfrm>
            <a:custGeom>
              <a:avLst/>
              <a:gdLst/>
              <a:ahLst/>
              <a:cxnLst/>
              <a:rect l="l" t="t" r="r" b="b"/>
              <a:pathLst>
                <a:path w="5939" h="6839" extrusionOk="0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1"/>
            <p:cNvSpPr/>
            <p:nvPr/>
          </p:nvSpPr>
          <p:spPr>
            <a:xfrm>
              <a:off x="2978125" y="2105500"/>
              <a:ext cx="85100" cy="114675"/>
            </a:xfrm>
            <a:custGeom>
              <a:avLst/>
              <a:gdLst/>
              <a:ahLst/>
              <a:cxnLst/>
              <a:rect l="l" t="t" r="r" b="b"/>
              <a:pathLst>
                <a:path w="3404" h="4587" extrusionOk="0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1"/>
            <p:cNvSpPr/>
            <p:nvPr/>
          </p:nvSpPr>
          <p:spPr>
            <a:xfrm>
              <a:off x="2998150" y="2137950"/>
              <a:ext cx="44225" cy="50600"/>
            </a:xfrm>
            <a:custGeom>
              <a:avLst/>
              <a:gdLst/>
              <a:ahLst/>
              <a:cxnLst/>
              <a:rect l="l" t="t" r="r" b="b"/>
              <a:pathLst>
                <a:path w="1769" h="2024" extrusionOk="0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1"/>
            <p:cNvSpPr/>
            <p:nvPr/>
          </p:nvSpPr>
          <p:spPr>
            <a:xfrm>
              <a:off x="3038175" y="2121125"/>
              <a:ext cx="10025" cy="12375"/>
            </a:xfrm>
            <a:custGeom>
              <a:avLst/>
              <a:gdLst/>
              <a:ahLst/>
              <a:cxnLst/>
              <a:rect l="l" t="t" r="r" b="b"/>
              <a:pathLst>
                <a:path w="401" h="495" extrusionOk="0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2683750" y="2189500"/>
              <a:ext cx="99275" cy="181825"/>
            </a:xfrm>
            <a:custGeom>
              <a:avLst/>
              <a:gdLst/>
              <a:ahLst/>
              <a:cxnLst/>
              <a:rect l="l" t="t" r="r" b="b"/>
              <a:pathLst>
                <a:path w="3971" h="7273" extrusionOk="0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3308375" y="1535025"/>
              <a:ext cx="517875" cy="735250"/>
            </a:xfrm>
            <a:custGeom>
              <a:avLst/>
              <a:gdLst/>
              <a:ahLst/>
              <a:cxnLst/>
              <a:rect l="l" t="t" r="r" b="b"/>
              <a:pathLst>
                <a:path w="20715" h="29410" extrusionOk="0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3556050" y="1818375"/>
              <a:ext cx="270200" cy="321950"/>
            </a:xfrm>
            <a:custGeom>
              <a:avLst/>
              <a:gdLst/>
              <a:ahLst/>
              <a:cxnLst/>
              <a:rect l="l" t="t" r="r" b="b"/>
              <a:pathLst>
                <a:path w="10808" h="12878" extrusionOk="0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3308375" y="1851825"/>
              <a:ext cx="411150" cy="418450"/>
            </a:xfrm>
            <a:custGeom>
              <a:avLst/>
              <a:gdLst/>
              <a:ahLst/>
              <a:cxnLst/>
              <a:rect l="l" t="t" r="r" b="b"/>
              <a:pathLst>
                <a:path w="16446" h="16738" extrusionOk="0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3659450" y="1654025"/>
              <a:ext cx="119275" cy="137175"/>
            </a:xfrm>
            <a:custGeom>
              <a:avLst/>
              <a:gdLst/>
              <a:ahLst/>
              <a:cxnLst/>
              <a:rect l="l" t="t" r="r" b="b"/>
              <a:pathLst>
                <a:path w="4771" h="5487" extrusionOk="0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3868775" y="120245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3868775" y="12750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3868775" y="1057350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3868775" y="11299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3868775" y="1455950"/>
              <a:ext cx="713850" cy="431025"/>
            </a:xfrm>
            <a:custGeom>
              <a:avLst/>
              <a:gdLst/>
              <a:ahLst/>
              <a:cxnLst/>
              <a:rect l="l" t="t" r="r" b="b"/>
              <a:pathLst>
                <a:path w="28554" h="17241" extrusionOk="0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3248325" y="2111425"/>
              <a:ext cx="586275" cy="357650"/>
            </a:xfrm>
            <a:custGeom>
              <a:avLst/>
              <a:gdLst/>
              <a:ahLst/>
              <a:cxnLst/>
              <a:rect l="l" t="t" r="r" b="b"/>
              <a:pathLst>
                <a:path w="23451" h="14306" extrusionOk="0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3248325" y="1361250"/>
              <a:ext cx="586275" cy="357975"/>
            </a:xfrm>
            <a:custGeom>
              <a:avLst/>
              <a:gdLst/>
              <a:ahLst/>
              <a:cxnLst/>
              <a:rect l="l" t="t" r="r" b="b"/>
              <a:pathLst>
                <a:path w="23451" h="14319" extrusionOk="0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3308375" y="2956750"/>
              <a:ext cx="517875" cy="734550"/>
            </a:xfrm>
            <a:custGeom>
              <a:avLst/>
              <a:gdLst/>
              <a:ahLst/>
              <a:cxnLst/>
              <a:rect l="l" t="t" r="r" b="b"/>
              <a:pathLst>
                <a:path w="20715" h="29382" extrusionOk="0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3556050" y="3238675"/>
              <a:ext cx="270200" cy="322675"/>
            </a:xfrm>
            <a:custGeom>
              <a:avLst/>
              <a:gdLst/>
              <a:ahLst/>
              <a:cxnLst/>
              <a:rect l="l" t="t" r="r" b="b"/>
              <a:pathLst>
                <a:path w="10808" h="12907" extrusionOk="0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3308375" y="3272750"/>
              <a:ext cx="411150" cy="418550"/>
            </a:xfrm>
            <a:custGeom>
              <a:avLst/>
              <a:gdLst/>
              <a:ahLst/>
              <a:cxnLst/>
              <a:rect l="l" t="t" r="r" b="b"/>
              <a:pathLst>
                <a:path w="16446" h="16742" extrusionOk="0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3659450" y="3074825"/>
              <a:ext cx="119275" cy="137625"/>
            </a:xfrm>
            <a:custGeom>
              <a:avLst/>
              <a:gdLst/>
              <a:ahLst/>
              <a:cxnLst/>
              <a:rect l="l" t="t" r="r" b="b"/>
              <a:pathLst>
                <a:path w="4771" h="5505" extrusionOk="0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3868775" y="2623475"/>
              <a:ext cx="899825" cy="538100"/>
            </a:xfrm>
            <a:custGeom>
              <a:avLst/>
              <a:gdLst/>
              <a:ahLst/>
              <a:cxnLst/>
              <a:rect l="l" t="t" r="r" b="b"/>
              <a:pathLst>
                <a:path w="35993" h="2152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3868775" y="26963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3868775" y="24778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3868775" y="2550450"/>
              <a:ext cx="899825" cy="539050"/>
            </a:xfrm>
            <a:custGeom>
              <a:avLst/>
              <a:gdLst/>
              <a:ahLst/>
              <a:cxnLst/>
              <a:rect l="l" t="t" r="r" b="b"/>
              <a:pathLst>
                <a:path w="35993" h="21562" extrusionOk="0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3868775" y="2876525"/>
              <a:ext cx="713850" cy="431000"/>
            </a:xfrm>
            <a:custGeom>
              <a:avLst/>
              <a:gdLst/>
              <a:ahLst/>
              <a:cxnLst/>
              <a:rect l="l" t="t" r="r" b="b"/>
              <a:pathLst>
                <a:path w="28554" h="17240" extrusionOk="0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3248325" y="1611150"/>
              <a:ext cx="1650375" cy="1526575"/>
            </a:xfrm>
            <a:custGeom>
              <a:avLst/>
              <a:gdLst/>
              <a:ahLst/>
              <a:cxnLst/>
              <a:rect l="l" t="t" r="r" b="b"/>
              <a:pathLst>
                <a:path w="66015" h="61063" extrusionOk="0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3300025" y="1642450"/>
              <a:ext cx="1608675" cy="1498400"/>
            </a:xfrm>
            <a:custGeom>
              <a:avLst/>
              <a:gdLst/>
              <a:ahLst/>
              <a:cxnLst/>
              <a:rect l="l" t="t" r="r" b="b"/>
              <a:pathLst>
                <a:path w="64347" h="59936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3300025" y="1642450"/>
              <a:ext cx="1608675" cy="1498250"/>
            </a:xfrm>
            <a:custGeom>
              <a:avLst/>
              <a:gdLst/>
              <a:ahLst/>
              <a:cxnLst/>
              <a:rect l="l" t="t" r="r" b="b"/>
              <a:pathLst>
                <a:path w="64347" h="59930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3360900" y="2295450"/>
              <a:ext cx="525400" cy="746200"/>
            </a:xfrm>
            <a:custGeom>
              <a:avLst/>
              <a:gdLst/>
              <a:ahLst/>
              <a:cxnLst/>
              <a:rect l="l" t="t" r="r" b="b"/>
              <a:pathLst>
                <a:path w="21016" h="29848" extrusionOk="0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3360900" y="2616925"/>
              <a:ext cx="417825" cy="424725"/>
            </a:xfrm>
            <a:custGeom>
              <a:avLst/>
              <a:gdLst/>
              <a:ahLst/>
              <a:cxnLst/>
              <a:rect l="l" t="t" r="r" b="b"/>
              <a:pathLst>
                <a:path w="16713" h="16989" extrusionOk="0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3717000" y="2415450"/>
              <a:ext cx="121775" cy="140250"/>
            </a:xfrm>
            <a:custGeom>
              <a:avLst/>
              <a:gdLst/>
              <a:ahLst/>
              <a:cxnLst/>
              <a:rect l="l" t="t" r="r" b="b"/>
              <a:pathLst>
                <a:path w="4871" h="5610" extrusionOk="0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3929650" y="1957525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3929650" y="2031025"/>
              <a:ext cx="914650" cy="546800"/>
            </a:xfrm>
            <a:custGeom>
              <a:avLst/>
              <a:gdLst/>
              <a:ahLst/>
              <a:cxnLst/>
              <a:rect l="l" t="t" r="r" b="b"/>
              <a:pathLst>
                <a:path w="36586" h="21872" extrusionOk="0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3929650" y="1809550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3929650" y="1883425"/>
              <a:ext cx="914000" cy="546800"/>
            </a:xfrm>
            <a:custGeom>
              <a:avLst/>
              <a:gdLst/>
              <a:ahLst/>
              <a:cxnLst/>
              <a:rect l="l" t="t" r="r" b="b"/>
              <a:pathLst>
                <a:path w="36560" h="21872" extrusionOk="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3929650" y="2214500"/>
              <a:ext cx="724700" cy="437550"/>
            </a:xfrm>
            <a:custGeom>
              <a:avLst/>
              <a:gdLst/>
              <a:ahLst/>
              <a:cxnLst/>
              <a:rect l="l" t="t" r="r" b="b"/>
              <a:pathLst>
                <a:path w="28988" h="17502" extrusionOk="0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4845300" y="4384425"/>
              <a:ext cx="190150" cy="225150"/>
            </a:xfrm>
            <a:custGeom>
              <a:avLst/>
              <a:gdLst/>
              <a:ahLst/>
              <a:cxnLst/>
              <a:rect l="l" t="t" r="r" b="b"/>
              <a:pathLst>
                <a:path w="7606" h="9006" extrusionOk="0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4163975" y="4592375"/>
              <a:ext cx="317750" cy="62350"/>
            </a:xfrm>
            <a:custGeom>
              <a:avLst/>
              <a:gdLst/>
              <a:ahLst/>
              <a:cxnLst/>
              <a:rect l="l" t="t" r="r" b="b"/>
              <a:pathLst>
                <a:path w="12710" h="2494" extrusionOk="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4158975" y="4497000"/>
              <a:ext cx="321075" cy="144300"/>
            </a:xfrm>
            <a:custGeom>
              <a:avLst/>
              <a:gdLst/>
              <a:ahLst/>
              <a:cxnLst/>
              <a:rect l="l" t="t" r="r" b="b"/>
              <a:pathLst>
                <a:path w="12843" h="5772" extrusionOk="0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4364125" y="4425275"/>
              <a:ext cx="99250" cy="109275"/>
            </a:xfrm>
            <a:custGeom>
              <a:avLst/>
              <a:gdLst/>
              <a:ahLst/>
              <a:cxnLst/>
              <a:rect l="l" t="t" r="r" b="b"/>
              <a:pathLst>
                <a:path w="3970" h="4371" extrusionOk="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4158975" y="4521475"/>
              <a:ext cx="105100" cy="108150"/>
            </a:xfrm>
            <a:custGeom>
              <a:avLst/>
              <a:gdLst/>
              <a:ahLst/>
              <a:cxnLst/>
              <a:rect l="l" t="t" r="r" b="b"/>
              <a:pathLst>
                <a:path w="4204" h="4326" extrusionOk="0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4851975" y="4261275"/>
              <a:ext cx="119275" cy="133175"/>
            </a:xfrm>
            <a:custGeom>
              <a:avLst/>
              <a:gdLst/>
              <a:ahLst/>
              <a:cxnLst/>
              <a:rect l="l" t="t" r="r" b="b"/>
              <a:pathLst>
                <a:path w="4771" h="5327" extrusionOk="0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4847800" y="4337950"/>
              <a:ext cx="172650" cy="251700"/>
            </a:xfrm>
            <a:custGeom>
              <a:avLst/>
              <a:gdLst/>
              <a:ahLst/>
              <a:cxnLst/>
              <a:rect l="l" t="t" r="r" b="b"/>
              <a:pathLst>
                <a:path w="6906" h="10068" extrusionOk="0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4321600" y="4520875"/>
              <a:ext cx="24200" cy="51800"/>
            </a:xfrm>
            <a:custGeom>
              <a:avLst/>
              <a:gdLst/>
              <a:ahLst/>
              <a:cxnLst/>
              <a:rect l="l" t="t" r="r" b="b"/>
              <a:pathLst>
                <a:path w="968" h="2072" extrusionOk="0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4293225" y="4525025"/>
              <a:ext cx="20875" cy="46400"/>
            </a:xfrm>
            <a:custGeom>
              <a:avLst/>
              <a:gdLst/>
              <a:ahLst/>
              <a:cxnLst/>
              <a:rect l="l" t="t" r="r" b="b"/>
              <a:pathLst>
                <a:path w="835" h="1856" extrusionOk="0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4258275" y="4523225"/>
              <a:ext cx="28325" cy="45625"/>
            </a:xfrm>
            <a:custGeom>
              <a:avLst/>
              <a:gdLst/>
              <a:ahLst/>
              <a:cxnLst/>
              <a:rect l="l" t="t" r="r" b="b"/>
              <a:pathLst>
                <a:path w="1133" h="1825" extrusionOk="0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4848625" y="4512625"/>
              <a:ext cx="61750" cy="76950"/>
            </a:xfrm>
            <a:custGeom>
              <a:avLst/>
              <a:gdLst/>
              <a:ahLst/>
              <a:cxnLst/>
              <a:rect l="l" t="t" r="r" b="b"/>
              <a:pathLst>
                <a:path w="2470" h="3078" extrusionOk="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4907000" y="4439450"/>
              <a:ext cx="25050" cy="23775"/>
            </a:xfrm>
            <a:custGeom>
              <a:avLst/>
              <a:gdLst/>
              <a:ahLst/>
              <a:cxnLst/>
              <a:rect l="l" t="t" r="r" b="b"/>
              <a:pathLst>
                <a:path w="1002" h="95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4912000" y="4474475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4905350" y="4502825"/>
              <a:ext cx="24350" cy="29700"/>
            </a:xfrm>
            <a:custGeom>
              <a:avLst/>
              <a:gdLst/>
              <a:ahLst/>
              <a:cxnLst/>
              <a:rect l="l" t="t" r="r" b="b"/>
              <a:pathLst>
                <a:path w="974" h="1188" extrusionOk="0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4324100" y="3291975"/>
              <a:ext cx="617125" cy="1168650"/>
            </a:xfrm>
            <a:custGeom>
              <a:avLst/>
              <a:gdLst/>
              <a:ahLst/>
              <a:cxnLst/>
              <a:rect l="l" t="t" r="r" b="b"/>
              <a:pathLst>
                <a:path w="24685" h="46746" extrusionOk="0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4555925" y="3440400"/>
              <a:ext cx="150125" cy="333600"/>
            </a:xfrm>
            <a:custGeom>
              <a:avLst/>
              <a:gdLst/>
              <a:ahLst/>
              <a:cxnLst/>
              <a:rect l="l" t="t" r="r" b="b"/>
              <a:pathLst>
                <a:path w="6005" h="13344" extrusionOk="0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4640150" y="2774100"/>
              <a:ext cx="226850" cy="542900"/>
            </a:xfrm>
            <a:custGeom>
              <a:avLst/>
              <a:gdLst/>
              <a:ahLst/>
              <a:cxnLst/>
              <a:rect l="l" t="t" r="r" b="b"/>
              <a:pathLst>
                <a:path w="9074" h="21716" extrusionOk="0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4391750" y="2557275"/>
              <a:ext cx="29925" cy="57575"/>
            </a:xfrm>
            <a:custGeom>
              <a:avLst/>
              <a:gdLst/>
              <a:ahLst/>
              <a:cxnLst/>
              <a:rect l="l" t="t" r="r" b="b"/>
              <a:pathLst>
                <a:path w="1197" h="2303" extrusionOk="0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4406650" y="2444725"/>
              <a:ext cx="250200" cy="332725"/>
            </a:xfrm>
            <a:custGeom>
              <a:avLst/>
              <a:gdLst/>
              <a:ahLst/>
              <a:cxnLst/>
              <a:rect l="l" t="t" r="r" b="b"/>
              <a:pathLst>
                <a:path w="10008" h="13309" extrusionOk="0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4339100" y="2764000"/>
              <a:ext cx="419500" cy="617225"/>
            </a:xfrm>
            <a:custGeom>
              <a:avLst/>
              <a:gdLst/>
              <a:ahLst/>
              <a:cxnLst/>
              <a:rect l="l" t="t" r="r" b="b"/>
              <a:pathLst>
                <a:path w="16780" h="24689" extrusionOk="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4524225" y="2941725"/>
              <a:ext cx="233525" cy="438650"/>
            </a:xfrm>
            <a:custGeom>
              <a:avLst/>
              <a:gdLst/>
              <a:ahLst/>
              <a:cxnLst/>
              <a:rect l="l" t="t" r="r" b="b"/>
              <a:pathLst>
                <a:path w="9341" h="17546" extrusionOk="0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1"/>
            <p:cNvSpPr/>
            <p:nvPr/>
          </p:nvSpPr>
          <p:spPr>
            <a:xfrm>
              <a:off x="4440000" y="2692375"/>
              <a:ext cx="63400" cy="20075"/>
            </a:xfrm>
            <a:custGeom>
              <a:avLst/>
              <a:gdLst/>
              <a:ahLst/>
              <a:cxnLst/>
              <a:rect l="l" t="t" r="r" b="b"/>
              <a:pathLst>
                <a:path w="2536" h="803" extrusionOk="0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1"/>
            <p:cNvSpPr/>
            <p:nvPr/>
          </p:nvSpPr>
          <p:spPr>
            <a:xfrm>
              <a:off x="4341600" y="2331750"/>
              <a:ext cx="400325" cy="374900"/>
            </a:xfrm>
            <a:custGeom>
              <a:avLst/>
              <a:gdLst/>
              <a:ahLst/>
              <a:cxnLst/>
              <a:rect l="l" t="t" r="r" b="b"/>
              <a:pathLst>
                <a:path w="16013" h="14996" extrusionOk="0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3691775" y="2614950"/>
              <a:ext cx="791625" cy="373525"/>
            </a:xfrm>
            <a:custGeom>
              <a:avLst/>
              <a:gdLst/>
              <a:ahLst/>
              <a:cxnLst/>
              <a:rect l="l" t="t" r="r" b="b"/>
              <a:pathLst>
                <a:path w="31665" h="14941" extrusionOk="0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C864-A6FD-B24B-89BF-EE5C492F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554"/>
            <a:ext cx="8520600" cy="481200"/>
          </a:xfrm>
        </p:spPr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7E110-8E32-2F4D-807E-94638674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1175970"/>
            <a:ext cx="77201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0" descr="Text&#10;&#10;Description automatically generated">
            <a:extLst>
              <a:ext uri="{FF2B5EF4-FFF2-40B4-BE49-F238E27FC236}">
                <a16:creationId xmlns:a16="http://schemas.microsoft.com/office/drawing/2014/main" id="{8E256968-B7D5-3843-A520-25DE00AC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989540"/>
            <a:ext cx="4181906" cy="27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404;p63">
            <a:extLst>
              <a:ext uri="{FF2B5EF4-FFF2-40B4-BE49-F238E27FC236}">
                <a16:creationId xmlns:a16="http://schemas.microsoft.com/office/drawing/2014/main" id="{7805DBAE-4123-654B-8E71-4094A5D5BBA8}"/>
              </a:ext>
            </a:extLst>
          </p:cNvPr>
          <p:cNvSpPr/>
          <p:nvPr/>
        </p:nvSpPr>
        <p:spPr>
          <a:xfrm flipH="1">
            <a:off x="2123020" y="369715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B13A95-4C0D-5845-992F-4CB14A409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83" y="37810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9" descr="Table&#10;&#10;Description automatically generated">
            <a:extLst>
              <a:ext uri="{FF2B5EF4-FFF2-40B4-BE49-F238E27FC236}">
                <a16:creationId xmlns:a16="http://schemas.microsoft.com/office/drawing/2014/main" id="{A38409E6-9830-3C4A-9152-3AA5EC42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3781098"/>
            <a:ext cx="59436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5289;p75">
            <a:extLst>
              <a:ext uri="{FF2B5EF4-FFF2-40B4-BE49-F238E27FC236}">
                <a16:creationId xmlns:a16="http://schemas.microsoft.com/office/drawing/2014/main" id="{08D3417C-AF70-D14F-B8DE-8270A851A965}"/>
              </a:ext>
            </a:extLst>
          </p:cNvPr>
          <p:cNvGrpSpPr/>
          <p:nvPr/>
        </p:nvGrpSpPr>
        <p:grpSpPr>
          <a:xfrm>
            <a:off x="7022237" y="3568022"/>
            <a:ext cx="1543809" cy="1394176"/>
            <a:chOff x="1321125" y="758125"/>
            <a:chExt cx="5005250" cy="4478600"/>
          </a:xfrm>
        </p:grpSpPr>
        <p:sp>
          <p:nvSpPr>
            <p:cNvPr id="9" name="Google Shape;5290;p75">
              <a:extLst>
                <a:ext uri="{FF2B5EF4-FFF2-40B4-BE49-F238E27FC236}">
                  <a16:creationId xmlns:a16="http://schemas.microsoft.com/office/drawing/2014/main" id="{59CCD2BE-81E1-454F-8FDA-DC9FC97D4A9E}"/>
                </a:ext>
              </a:extLst>
            </p:cNvPr>
            <p:cNvSpPr/>
            <p:nvPr/>
          </p:nvSpPr>
          <p:spPr>
            <a:xfrm>
              <a:off x="1321125" y="2679850"/>
              <a:ext cx="5005250" cy="2556875"/>
            </a:xfrm>
            <a:custGeom>
              <a:avLst/>
              <a:gdLst/>
              <a:ahLst/>
              <a:cxnLst/>
              <a:rect l="l" t="t" r="r" b="b"/>
              <a:pathLst>
                <a:path w="200210" h="102275" extrusionOk="0">
                  <a:moveTo>
                    <a:pt x="100105" y="1"/>
                  </a:moveTo>
                  <a:cubicBezTo>
                    <a:pt x="44799" y="1"/>
                    <a:pt x="0" y="22917"/>
                    <a:pt x="0" y="51138"/>
                  </a:cubicBezTo>
                  <a:cubicBezTo>
                    <a:pt x="0" y="79391"/>
                    <a:pt x="44799" y="102274"/>
                    <a:pt x="100105" y="102274"/>
                  </a:cubicBezTo>
                  <a:cubicBezTo>
                    <a:pt x="155378" y="102274"/>
                    <a:pt x="200210" y="79391"/>
                    <a:pt x="200210" y="51138"/>
                  </a:cubicBezTo>
                  <a:cubicBezTo>
                    <a:pt x="200210" y="22917"/>
                    <a:pt x="155378" y="1"/>
                    <a:pt x="1001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91;p75">
              <a:extLst>
                <a:ext uri="{FF2B5EF4-FFF2-40B4-BE49-F238E27FC236}">
                  <a16:creationId xmlns:a16="http://schemas.microsoft.com/office/drawing/2014/main" id="{9C946FAB-1853-2A4A-95FC-368E3EB72B34}"/>
                </a:ext>
              </a:extLst>
            </p:cNvPr>
            <p:cNvSpPr/>
            <p:nvPr/>
          </p:nvSpPr>
          <p:spPr>
            <a:xfrm>
              <a:off x="1410350" y="3713475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446" y="0"/>
                  </a:moveTo>
                  <a:cubicBezTo>
                    <a:pt x="14863" y="0"/>
                    <a:pt x="10261" y="1035"/>
                    <a:pt x="6772" y="3088"/>
                  </a:cubicBezTo>
                  <a:cubicBezTo>
                    <a:pt x="0" y="7091"/>
                    <a:pt x="67" y="13495"/>
                    <a:pt x="6939" y="17365"/>
                  </a:cubicBezTo>
                  <a:cubicBezTo>
                    <a:pt x="10294" y="19238"/>
                    <a:pt x="14644" y="20172"/>
                    <a:pt x="19005" y="20172"/>
                  </a:cubicBezTo>
                  <a:cubicBezTo>
                    <a:pt x="23575" y="20172"/>
                    <a:pt x="28158" y="19146"/>
                    <a:pt x="31623" y="17098"/>
                  </a:cubicBezTo>
                  <a:cubicBezTo>
                    <a:pt x="38428" y="13062"/>
                    <a:pt x="38361" y="6690"/>
                    <a:pt x="31489" y="2821"/>
                  </a:cubicBezTo>
                  <a:cubicBezTo>
                    <a:pt x="28141" y="935"/>
                    <a:pt x="23802" y="0"/>
                    <a:pt x="194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92;p75">
              <a:extLst>
                <a:ext uri="{FF2B5EF4-FFF2-40B4-BE49-F238E27FC236}">
                  <a16:creationId xmlns:a16="http://schemas.microsoft.com/office/drawing/2014/main" id="{4C365D71-B1E7-E744-A363-852280C0218F}"/>
                </a:ext>
              </a:extLst>
            </p:cNvPr>
            <p:cNvSpPr/>
            <p:nvPr/>
          </p:nvSpPr>
          <p:spPr>
            <a:xfrm>
              <a:off x="5155525" y="3873050"/>
              <a:ext cx="1033250" cy="543225"/>
            </a:xfrm>
            <a:custGeom>
              <a:avLst/>
              <a:gdLst/>
              <a:ahLst/>
              <a:cxnLst/>
              <a:rect l="l" t="t" r="r" b="b"/>
              <a:pathLst>
                <a:path w="41330" h="21729" extrusionOk="0">
                  <a:moveTo>
                    <a:pt x="20916" y="1"/>
                  </a:moveTo>
                  <a:cubicBezTo>
                    <a:pt x="15982" y="1"/>
                    <a:pt x="11034" y="1119"/>
                    <a:pt x="7305" y="3343"/>
                  </a:cubicBezTo>
                  <a:cubicBezTo>
                    <a:pt x="0" y="7646"/>
                    <a:pt x="67" y="14517"/>
                    <a:pt x="7472" y="18687"/>
                  </a:cubicBezTo>
                  <a:cubicBezTo>
                    <a:pt x="11064" y="20719"/>
                    <a:pt x="15733" y="21729"/>
                    <a:pt x="20422" y="21729"/>
                  </a:cubicBezTo>
                  <a:cubicBezTo>
                    <a:pt x="25356" y="21729"/>
                    <a:pt x="30312" y="20610"/>
                    <a:pt x="34058" y="18387"/>
                  </a:cubicBezTo>
                  <a:cubicBezTo>
                    <a:pt x="41330" y="14084"/>
                    <a:pt x="41263" y="7212"/>
                    <a:pt x="33891" y="3043"/>
                  </a:cubicBezTo>
                  <a:cubicBezTo>
                    <a:pt x="30283" y="1011"/>
                    <a:pt x="25605" y="1"/>
                    <a:pt x="20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93;p75">
              <a:extLst>
                <a:ext uri="{FF2B5EF4-FFF2-40B4-BE49-F238E27FC236}">
                  <a16:creationId xmlns:a16="http://schemas.microsoft.com/office/drawing/2014/main" id="{A6DDE9DC-0A89-D54E-8CF8-0652EE125334}"/>
                </a:ext>
              </a:extLst>
            </p:cNvPr>
            <p:cNvSpPr/>
            <p:nvPr/>
          </p:nvSpPr>
          <p:spPr>
            <a:xfrm>
              <a:off x="4580100" y="758125"/>
              <a:ext cx="315250" cy="427350"/>
            </a:xfrm>
            <a:custGeom>
              <a:avLst/>
              <a:gdLst/>
              <a:ahLst/>
              <a:cxnLst/>
              <a:rect l="l" t="t" r="r" b="b"/>
              <a:pathLst>
                <a:path w="12610" h="17094" extrusionOk="0">
                  <a:moveTo>
                    <a:pt x="7401" y="5119"/>
                  </a:moveTo>
                  <a:lnTo>
                    <a:pt x="7401" y="5119"/>
                  </a:lnTo>
                  <a:cubicBezTo>
                    <a:pt x="7525" y="5123"/>
                    <a:pt x="7647" y="5154"/>
                    <a:pt x="7740" y="5185"/>
                  </a:cubicBezTo>
                  <a:cubicBezTo>
                    <a:pt x="8207" y="5352"/>
                    <a:pt x="8574" y="5786"/>
                    <a:pt x="8640" y="6286"/>
                  </a:cubicBezTo>
                  <a:cubicBezTo>
                    <a:pt x="8974" y="7754"/>
                    <a:pt x="8173" y="9922"/>
                    <a:pt x="6839" y="11156"/>
                  </a:cubicBezTo>
                  <a:cubicBezTo>
                    <a:pt x="6284" y="11658"/>
                    <a:pt x="5709" y="11909"/>
                    <a:pt x="5212" y="11909"/>
                  </a:cubicBezTo>
                  <a:cubicBezTo>
                    <a:pt x="5081" y="11909"/>
                    <a:pt x="4956" y="11891"/>
                    <a:pt x="4838" y="11857"/>
                  </a:cubicBezTo>
                  <a:cubicBezTo>
                    <a:pt x="4371" y="11690"/>
                    <a:pt x="4004" y="11256"/>
                    <a:pt x="3937" y="10756"/>
                  </a:cubicBezTo>
                  <a:cubicBezTo>
                    <a:pt x="3603" y="9288"/>
                    <a:pt x="4404" y="7087"/>
                    <a:pt x="5772" y="5886"/>
                  </a:cubicBezTo>
                  <a:cubicBezTo>
                    <a:pt x="6204" y="5453"/>
                    <a:pt x="6770" y="5187"/>
                    <a:pt x="7401" y="5119"/>
                  </a:cubicBezTo>
                  <a:close/>
                  <a:moveTo>
                    <a:pt x="7381" y="4707"/>
                  </a:moveTo>
                  <a:cubicBezTo>
                    <a:pt x="6788" y="4707"/>
                    <a:pt x="6126" y="5016"/>
                    <a:pt x="5505" y="5586"/>
                  </a:cubicBezTo>
                  <a:cubicBezTo>
                    <a:pt x="4037" y="6886"/>
                    <a:pt x="3170" y="9255"/>
                    <a:pt x="3570" y="10856"/>
                  </a:cubicBezTo>
                  <a:cubicBezTo>
                    <a:pt x="3670" y="11490"/>
                    <a:pt x="4104" y="12023"/>
                    <a:pt x="4738" y="12257"/>
                  </a:cubicBezTo>
                  <a:cubicBezTo>
                    <a:pt x="4871" y="12290"/>
                    <a:pt x="5038" y="12324"/>
                    <a:pt x="5205" y="12324"/>
                  </a:cubicBezTo>
                  <a:cubicBezTo>
                    <a:pt x="5905" y="12290"/>
                    <a:pt x="6606" y="11957"/>
                    <a:pt x="7106" y="11456"/>
                  </a:cubicBezTo>
                  <a:cubicBezTo>
                    <a:pt x="8574" y="10155"/>
                    <a:pt x="9441" y="7787"/>
                    <a:pt x="9041" y="6186"/>
                  </a:cubicBezTo>
                  <a:cubicBezTo>
                    <a:pt x="8941" y="5552"/>
                    <a:pt x="8507" y="5018"/>
                    <a:pt x="7873" y="4785"/>
                  </a:cubicBezTo>
                  <a:cubicBezTo>
                    <a:pt x="7717" y="4733"/>
                    <a:pt x="7552" y="4707"/>
                    <a:pt x="7381" y="4707"/>
                  </a:cubicBezTo>
                  <a:close/>
                  <a:moveTo>
                    <a:pt x="8874" y="348"/>
                  </a:moveTo>
                  <a:lnTo>
                    <a:pt x="9808" y="482"/>
                  </a:lnTo>
                  <a:cubicBezTo>
                    <a:pt x="9841" y="482"/>
                    <a:pt x="9875" y="515"/>
                    <a:pt x="9875" y="515"/>
                  </a:cubicBezTo>
                  <a:cubicBezTo>
                    <a:pt x="9908" y="549"/>
                    <a:pt x="9908" y="582"/>
                    <a:pt x="9875" y="615"/>
                  </a:cubicBezTo>
                  <a:lnTo>
                    <a:pt x="9374" y="2317"/>
                  </a:lnTo>
                  <a:cubicBezTo>
                    <a:pt x="9307" y="2617"/>
                    <a:pt x="9408" y="2917"/>
                    <a:pt x="9608" y="3117"/>
                  </a:cubicBezTo>
                  <a:cubicBezTo>
                    <a:pt x="9708" y="3184"/>
                    <a:pt x="9774" y="3284"/>
                    <a:pt x="9841" y="3351"/>
                  </a:cubicBezTo>
                  <a:cubicBezTo>
                    <a:pt x="9961" y="3510"/>
                    <a:pt x="10128" y="3586"/>
                    <a:pt x="10293" y="3586"/>
                  </a:cubicBezTo>
                  <a:cubicBezTo>
                    <a:pt x="10404" y="3586"/>
                    <a:pt x="10514" y="3551"/>
                    <a:pt x="10608" y="3484"/>
                  </a:cubicBezTo>
                  <a:lnTo>
                    <a:pt x="11776" y="2583"/>
                  </a:lnTo>
                  <a:lnTo>
                    <a:pt x="11809" y="2583"/>
                  </a:lnTo>
                  <a:cubicBezTo>
                    <a:pt x="11809" y="2617"/>
                    <a:pt x="11809" y="2617"/>
                    <a:pt x="11809" y="2650"/>
                  </a:cubicBezTo>
                  <a:lnTo>
                    <a:pt x="12109" y="3951"/>
                  </a:lnTo>
                  <a:cubicBezTo>
                    <a:pt x="12143" y="4084"/>
                    <a:pt x="12109" y="4251"/>
                    <a:pt x="12009" y="4351"/>
                  </a:cubicBezTo>
                  <a:lnTo>
                    <a:pt x="10875" y="5552"/>
                  </a:lnTo>
                  <a:cubicBezTo>
                    <a:pt x="10708" y="5786"/>
                    <a:pt x="10575" y="6053"/>
                    <a:pt x="10575" y="6319"/>
                  </a:cubicBezTo>
                  <a:cubicBezTo>
                    <a:pt x="10542" y="6586"/>
                    <a:pt x="10508" y="6886"/>
                    <a:pt x="10475" y="7187"/>
                  </a:cubicBezTo>
                  <a:cubicBezTo>
                    <a:pt x="10442" y="7487"/>
                    <a:pt x="10608" y="7787"/>
                    <a:pt x="10875" y="7887"/>
                  </a:cubicBezTo>
                  <a:lnTo>
                    <a:pt x="11609" y="8154"/>
                  </a:lnTo>
                  <a:cubicBezTo>
                    <a:pt x="11642" y="8154"/>
                    <a:pt x="11676" y="8187"/>
                    <a:pt x="11709" y="8221"/>
                  </a:cubicBezTo>
                  <a:cubicBezTo>
                    <a:pt x="11709" y="8254"/>
                    <a:pt x="11709" y="8287"/>
                    <a:pt x="11709" y="8321"/>
                  </a:cubicBezTo>
                  <a:lnTo>
                    <a:pt x="11009" y="10222"/>
                  </a:lnTo>
                  <a:cubicBezTo>
                    <a:pt x="10942" y="10356"/>
                    <a:pt x="10842" y="10422"/>
                    <a:pt x="10708" y="10456"/>
                  </a:cubicBezTo>
                  <a:lnTo>
                    <a:pt x="9841" y="10456"/>
                  </a:lnTo>
                  <a:cubicBezTo>
                    <a:pt x="9541" y="10456"/>
                    <a:pt x="9274" y="10622"/>
                    <a:pt x="9107" y="10856"/>
                  </a:cubicBezTo>
                  <a:cubicBezTo>
                    <a:pt x="8941" y="11156"/>
                    <a:pt x="8740" y="11456"/>
                    <a:pt x="8540" y="11723"/>
                  </a:cubicBezTo>
                  <a:cubicBezTo>
                    <a:pt x="8407" y="11957"/>
                    <a:pt x="8307" y="12224"/>
                    <a:pt x="8340" y="12524"/>
                  </a:cubicBezTo>
                  <a:lnTo>
                    <a:pt x="8507" y="13825"/>
                  </a:lnTo>
                  <a:cubicBezTo>
                    <a:pt x="8507" y="13958"/>
                    <a:pt x="8474" y="14125"/>
                    <a:pt x="8340" y="14225"/>
                  </a:cubicBezTo>
                  <a:lnTo>
                    <a:pt x="7039" y="15426"/>
                  </a:lnTo>
                  <a:lnTo>
                    <a:pt x="7006" y="15426"/>
                  </a:lnTo>
                  <a:cubicBezTo>
                    <a:pt x="6972" y="15426"/>
                    <a:pt x="6972" y="15426"/>
                    <a:pt x="6972" y="15393"/>
                  </a:cubicBezTo>
                  <a:lnTo>
                    <a:pt x="6606" y="14392"/>
                  </a:lnTo>
                  <a:cubicBezTo>
                    <a:pt x="6539" y="14258"/>
                    <a:pt x="6439" y="14158"/>
                    <a:pt x="6305" y="14092"/>
                  </a:cubicBezTo>
                  <a:cubicBezTo>
                    <a:pt x="6250" y="14078"/>
                    <a:pt x="6189" y="14070"/>
                    <a:pt x="6127" y="14070"/>
                  </a:cubicBezTo>
                  <a:cubicBezTo>
                    <a:pt x="6039" y="14070"/>
                    <a:pt x="5950" y="14086"/>
                    <a:pt x="5872" y="14125"/>
                  </a:cubicBezTo>
                  <a:cubicBezTo>
                    <a:pt x="5705" y="14192"/>
                    <a:pt x="5538" y="14258"/>
                    <a:pt x="5371" y="14325"/>
                  </a:cubicBezTo>
                  <a:cubicBezTo>
                    <a:pt x="5104" y="14425"/>
                    <a:pt x="4871" y="14625"/>
                    <a:pt x="4738" y="14859"/>
                  </a:cubicBezTo>
                  <a:lnTo>
                    <a:pt x="4004" y="16527"/>
                  </a:lnTo>
                  <a:cubicBezTo>
                    <a:pt x="3937" y="16627"/>
                    <a:pt x="3837" y="16694"/>
                    <a:pt x="3703" y="16694"/>
                  </a:cubicBezTo>
                  <a:lnTo>
                    <a:pt x="2803" y="16527"/>
                  </a:lnTo>
                  <a:cubicBezTo>
                    <a:pt x="2769" y="16527"/>
                    <a:pt x="2736" y="16527"/>
                    <a:pt x="2703" y="16493"/>
                  </a:cubicBezTo>
                  <a:cubicBezTo>
                    <a:pt x="2703" y="16460"/>
                    <a:pt x="2703" y="16427"/>
                    <a:pt x="2703" y="16393"/>
                  </a:cubicBezTo>
                  <a:lnTo>
                    <a:pt x="3203" y="14692"/>
                  </a:lnTo>
                  <a:cubicBezTo>
                    <a:pt x="3270" y="14425"/>
                    <a:pt x="3203" y="14125"/>
                    <a:pt x="2970" y="13925"/>
                  </a:cubicBezTo>
                  <a:cubicBezTo>
                    <a:pt x="2903" y="13825"/>
                    <a:pt x="2803" y="13758"/>
                    <a:pt x="2736" y="13658"/>
                  </a:cubicBezTo>
                  <a:cubicBezTo>
                    <a:pt x="2636" y="13525"/>
                    <a:pt x="2469" y="13458"/>
                    <a:pt x="2302" y="13458"/>
                  </a:cubicBezTo>
                  <a:cubicBezTo>
                    <a:pt x="2276" y="13449"/>
                    <a:pt x="2246" y="13445"/>
                    <a:pt x="2217" y="13445"/>
                  </a:cubicBezTo>
                  <a:cubicBezTo>
                    <a:pt x="2136" y="13445"/>
                    <a:pt x="2051" y="13476"/>
                    <a:pt x="2002" y="13525"/>
                  </a:cubicBezTo>
                  <a:lnTo>
                    <a:pt x="835" y="14392"/>
                  </a:lnTo>
                  <a:lnTo>
                    <a:pt x="801" y="14425"/>
                  </a:lnTo>
                  <a:cubicBezTo>
                    <a:pt x="801" y="14392"/>
                    <a:pt x="801" y="14392"/>
                    <a:pt x="801" y="14392"/>
                  </a:cubicBezTo>
                  <a:lnTo>
                    <a:pt x="501" y="13058"/>
                  </a:lnTo>
                  <a:cubicBezTo>
                    <a:pt x="468" y="12924"/>
                    <a:pt x="501" y="12757"/>
                    <a:pt x="601" y="12657"/>
                  </a:cubicBezTo>
                  <a:lnTo>
                    <a:pt x="1735" y="11456"/>
                  </a:lnTo>
                  <a:cubicBezTo>
                    <a:pt x="1902" y="11256"/>
                    <a:pt x="2036" y="10989"/>
                    <a:pt x="2036" y="10723"/>
                  </a:cubicBezTo>
                  <a:cubicBezTo>
                    <a:pt x="2069" y="10422"/>
                    <a:pt x="2102" y="10122"/>
                    <a:pt x="2136" y="9855"/>
                  </a:cubicBezTo>
                  <a:cubicBezTo>
                    <a:pt x="2169" y="9522"/>
                    <a:pt x="2002" y="9255"/>
                    <a:pt x="1735" y="9155"/>
                  </a:cubicBezTo>
                  <a:lnTo>
                    <a:pt x="1002" y="8888"/>
                  </a:lnTo>
                  <a:cubicBezTo>
                    <a:pt x="968" y="8855"/>
                    <a:pt x="935" y="8855"/>
                    <a:pt x="901" y="8821"/>
                  </a:cubicBezTo>
                  <a:cubicBezTo>
                    <a:pt x="901" y="8754"/>
                    <a:pt x="901" y="8721"/>
                    <a:pt x="901" y="8688"/>
                  </a:cubicBezTo>
                  <a:lnTo>
                    <a:pt x="1602" y="6786"/>
                  </a:lnTo>
                  <a:cubicBezTo>
                    <a:pt x="1669" y="6686"/>
                    <a:pt x="1769" y="6586"/>
                    <a:pt x="1902" y="6586"/>
                  </a:cubicBezTo>
                  <a:lnTo>
                    <a:pt x="2803" y="6586"/>
                  </a:lnTo>
                  <a:cubicBezTo>
                    <a:pt x="3070" y="6553"/>
                    <a:pt x="3337" y="6419"/>
                    <a:pt x="3503" y="6153"/>
                  </a:cubicBezTo>
                  <a:cubicBezTo>
                    <a:pt x="3670" y="5852"/>
                    <a:pt x="3870" y="5552"/>
                    <a:pt x="4070" y="5285"/>
                  </a:cubicBezTo>
                  <a:cubicBezTo>
                    <a:pt x="4204" y="5052"/>
                    <a:pt x="4304" y="4785"/>
                    <a:pt x="4271" y="4518"/>
                  </a:cubicBezTo>
                  <a:lnTo>
                    <a:pt x="4104" y="3217"/>
                  </a:lnTo>
                  <a:cubicBezTo>
                    <a:pt x="4104" y="3050"/>
                    <a:pt x="4137" y="2917"/>
                    <a:pt x="4271" y="2784"/>
                  </a:cubicBezTo>
                  <a:lnTo>
                    <a:pt x="5571" y="1649"/>
                  </a:lnTo>
                  <a:cubicBezTo>
                    <a:pt x="5571" y="1616"/>
                    <a:pt x="5571" y="1616"/>
                    <a:pt x="5605" y="1616"/>
                  </a:cubicBezTo>
                  <a:cubicBezTo>
                    <a:pt x="5605" y="1616"/>
                    <a:pt x="5605" y="1616"/>
                    <a:pt x="5605" y="1649"/>
                  </a:cubicBezTo>
                  <a:lnTo>
                    <a:pt x="6005" y="2650"/>
                  </a:lnTo>
                  <a:cubicBezTo>
                    <a:pt x="6038" y="2784"/>
                    <a:pt x="6139" y="2884"/>
                    <a:pt x="6272" y="2950"/>
                  </a:cubicBezTo>
                  <a:cubicBezTo>
                    <a:pt x="6339" y="2984"/>
                    <a:pt x="6414" y="3000"/>
                    <a:pt x="6489" y="3000"/>
                  </a:cubicBezTo>
                  <a:cubicBezTo>
                    <a:pt x="6564" y="3000"/>
                    <a:pt x="6639" y="2984"/>
                    <a:pt x="6706" y="2950"/>
                  </a:cubicBezTo>
                  <a:cubicBezTo>
                    <a:pt x="6872" y="2884"/>
                    <a:pt x="7039" y="2784"/>
                    <a:pt x="7239" y="2750"/>
                  </a:cubicBezTo>
                  <a:cubicBezTo>
                    <a:pt x="7506" y="2650"/>
                    <a:pt x="7706" y="2450"/>
                    <a:pt x="7840" y="2216"/>
                  </a:cubicBezTo>
                  <a:lnTo>
                    <a:pt x="8607" y="482"/>
                  </a:lnTo>
                  <a:cubicBezTo>
                    <a:pt x="8640" y="382"/>
                    <a:pt x="8774" y="348"/>
                    <a:pt x="8874" y="348"/>
                  </a:cubicBezTo>
                  <a:close/>
                  <a:moveTo>
                    <a:pt x="8809" y="0"/>
                  </a:moveTo>
                  <a:cubicBezTo>
                    <a:pt x="8564" y="0"/>
                    <a:pt x="8354" y="155"/>
                    <a:pt x="8240" y="382"/>
                  </a:cubicBezTo>
                  <a:lnTo>
                    <a:pt x="7473" y="2083"/>
                  </a:lnTo>
                  <a:cubicBezTo>
                    <a:pt x="7406" y="2216"/>
                    <a:pt x="7273" y="2350"/>
                    <a:pt x="7106" y="2383"/>
                  </a:cubicBezTo>
                  <a:cubicBezTo>
                    <a:pt x="6906" y="2450"/>
                    <a:pt x="6739" y="2550"/>
                    <a:pt x="6539" y="2617"/>
                  </a:cubicBezTo>
                  <a:cubicBezTo>
                    <a:pt x="6522" y="2633"/>
                    <a:pt x="6505" y="2642"/>
                    <a:pt x="6489" y="2642"/>
                  </a:cubicBezTo>
                  <a:cubicBezTo>
                    <a:pt x="6472" y="2642"/>
                    <a:pt x="6455" y="2633"/>
                    <a:pt x="6439" y="2617"/>
                  </a:cubicBezTo>
                  <a:cubicBezTo>
                    <a:pt x="6405" y="2617"/>
                    <a:pt x="6372" y="2583"/>
                    <a:pt x="6372" y="2550"/>
                  </a:cubicBezTo>
                  <a:lnTo>
                    <a:pt x="6005" y="1549"/>
                  </a:lnTo>
                  <a:cubicBezTo>
                    <a:pt x="5965" y="1346"/>
                    <a:pt x="5788" y="1230"/>
                    <a:pt x="5604" y="1230"/>
                  </a:cubicBezTo>
                  <a:cubicBezTo>
                    <a:pt x="5485" y="1230"/>
                    <a:pt x="5363" y="1278"/>
                    <a:pt x="5271" y="1383"/>
                  </a:cubicBezTo>
                  <a:lnTo>
                    <a:pt x="3970" y="2550"/>
                  </a:lnTo>
                  <a:cubicBezTo>
                    <a:pt x="3770" y="2750"/>
                    <a:pt x="3670" y="3017"/>
                    <a:pt x="3703" y="3317"/>
                  </a:cubicBezTo>
                  <a:lnTo>
                    <a:pt x="3870" y="4618"/>
                  </a:lnTo>
                  <a:cubicBezTo>
                    <a:pt x="3870" y="4785"/>
                    <a:pt x="3837" y="4952"/>
                    <a:pt x="3737" y="5119"/>
                  </a:cubicBezTo>
                  <a:cubicBezTo>
                    <a:pt x="3537" y="5385"/>
                    <a:pt x="3337" y="5686"/>
                    <a:pt x="3136" y="6019"/>
                  </a:cubicBezTo>
                  <a:cubicBezTo>
                    <a:pt x="3070" y="6119"/>
                    <a:pt x="2936" y="6219"/>
                    <a:pt x="2769" y="6219"/>
                  </a:cubicBezTo>
                  <a:lnTo>
                    <a:pt x="1902" y="6219"/>
                  </a:lnTo>
                  <a:cubicBezTo>
                    <a:pt x="1602" y="6219"/>
                    <a:pt x="1335" y="6419"/>
                    <a:pt x="1235" y="6686"/>
                  </a:cubicBezTo>
                  <a:lnTo>
                    <a:pt x="535" y="8621"/>
                  </a:lnTo>
                  <a:cubicBezTo>
                    <a:pt x="468" y="8754"/>
                    <a:pt x="468" y="8888"/>
                    <a:pt x="535" y="9021"/>
                  </a:cubicBezTo>
                  <a:cubicBezTo>
                    <a:pt x="601" y="9155"/>
                    <a:pt x="701" y="9255"/>
                    <a:pt x="835" y="9322"/>
                  </a:cubicBezTo>
                  <a:lnTo>
                    <a:pt x="1569" y="9555"/>
                  </a:lnTo>
                  <a:cubicBezTo>
                    <a:pt x="1669" y="9588"/>
                    <a:pt x="1735" y="9688"/>
                    <a:pt x="1702" y="9822"/>
                  </a:cubicBezTo>
                  <a:cubicBezTo>
                    <a:pt x="1669" y="10122"/>
                    <a:pt x="1635" y="10422"/>
                    <a:pt x="1635" y="10723"/>
                  </a:cubicBezTo>
                  <a:cubicBezTo>
                    <a:pt x="1602" y="10889"/>
                    <a:pt x="1535" y="11089"/>
                    <a:pt x="1435" y="11223"/>
                  </a:cubicBezTo>
                  <a:lnTo>
                    <a:pt x="268" y="12424"/>
                  </a:lnTo>
                  <a:cubicBezTo>
                    <a:pt x="101" y="12624"/>
                    <a:pt x="1" y="12924"/>
                    <a:pt x="68" y="13191"/>
                  </a:cubicBezTo>
                  <a:lnTo>
                    <a:pt x="368" y="14525"/>
                  </a:lnTo>
                  <a:cubicBezTo>
                    <a:pt x="401" y="14659"/>
                    <a:pt x="501" y="14792"/>
                    <a:pt x="668" y="14826"/>
                  </a:cubicBezTo>
                  <a:cubicBezTo>
                    <a:pt x="715" y="14849"/>
                    <a:pt x="767" y="14860"/>
                    <a:pt x="818" y="14860"/>
                  </a:cubicBezTo>
                  <a:cubicBezTo>
                    <a:pt x="911" y="14860"/>
                    <a:pt x="1004" y="14823"/>
                    <a:pt x="1068" y="14759"/>
                  </a:cubicBezTo>
                  <a:lnTo>
                    <a:pt x="2236" y="13892"/>
                  </a:lnTo>
                  <a:cubicBezTo>
                    <a:pt x="2261" y="13866"/>
                    <a:pt x="2292" y="13855"/>
                    <a:pt x="2321" y="13855"/>
                  </a:cubicBezTo>
                  <a:cubicBezTo>
                    <a:pt x="2369" y="13855"/>
                    <a:pt x="2415" y="13884"/>
                    <a:pt x="2436" y="13925"/>
                  </a:cubicBezTo>
                  <a:cubicBezTo>
                    <a:pt x="2536" y="14025"/>
                    <a:pt x="2603" y="14125"/>
                    <a:pt x="2703" y="14225"/>
                  </a:cubicBezTo>
                  <a:cubicBezTo>
                    <a:pt x="2803" y="14325"/>
                    <a:pt x="2870" y="14459"/>
                    <a:pt x="2836" y="14592"/>
                  </a:cubicBezTo>
                  <a:lnTo>
                    <a:pt x="2302" y="16293"/>
                  </a:lnTo>
                  <a:cubicBezTo>
                    <a:pt x="2269" y="16460"/>
                    <a:pt x="2302" y="16593"/>
                    <a:pt x="2369" y="16727"/>
                  </a:cubicBezTo>
                  <a:cubicBezTo>
                    <a:pt x="2436" y="16860"/>
                    <a:pt x="2603" y="16927"/>
                    <a:pt x="2736" y="16960"/>
                  </a:cubicBezTo>
                  <a:lnTo>
                    <a:pt x="3670" y="17094"/>
                  </a:lnTo>
                  <a:lnTo>
                    <a:pt x="3737" y="17094"/>
                  </a:lnTo>
                  <a:cubicBezTo>
                    <a:pt x="4037" y="17094"/>
                    <a:pt x="4271" y="16927"/>
                    <a:pt x="4371" y="16694"/>
                  </a:cubicBezTo>
                  <a:lnTo>
                    <a:pt x="5138" y="14992"/>
                  </a:lnTo>
                  <a:cubicBezTo>
                    <a:pt x="5205" y="14859"/>
                    <a:pt x="5338" y="14725"/>
                    <a:pt x="5505" y="14692"/>
                  </a:cubicBezTo>
                  <a:cubicBezTo>
                    <a:pt x="5705" y="14625"/>
                    <a:pt x="5872" y="14525"/>
                    <a:pt x="6072" y="14459"/>
                  </a:cubicBezTo>
                  <a:cubicBezTo>
                    <a:pt x="6089" y="14442"/>
                    <a:pt x="6105" y="14434"/>
                    <a:pt x="6122" y="14434"/>
                  </a:cubicBezTo>
                  <a:cubicBezTo>
                    <a:pt x="6139" y="14434"/>
                    <a:pt x="6155" y="14442"/>
                    <a:pt x="6172" y="14459"/>
                  </a:cubicBezTo>
                  <a:cubicBezTo>
                    <a:pt x="6205" y="14459"/>
                    <a:pt x="6239" y="14492"/>
                    <a:pt x="6239" y="14492"/>
                  </a:cubicBezTo>
                  <a:lnTo>
                    <a:pt x="6606" y="15526"/>
                  </a:lnTo>
                  <a:cubicBezTo>
                    <a:pt x="6647" y="15713"/>
                    <a:pt x="6830" y="15822"/>
                    <a:pt x="7019" y="15822"/>
                  </a:cubicBezTo>
                  <a:cubicBezTo>
                    <a:pt x="7134" y="15822"/>
                    <a:pt x="7251" y="15781"/>
                    <a:pt x="7339" y="15693"/>
                  </a:cubicBezTo>
                  <a:lnTo>
                    <a:pt x="8640" y="14525"/>
                  </a:lnTo>
                  <a:cubicBezTo>
                    <a:pt x="8840" y="14325"/>
                    <a:pt x="8941" y="14025"/>
                    <a:pt x="8907" y="13758"/>
                  </a:cubicBezTo>
                  <a:lnTo>
                    <a:pt x="8740" y="12457"/>
                  </a:lnTo>
                  <a:cubicBezTo>
                    <a:pt x="8740" y="12290"/>
                    <a:pt x="8774" y="12090"/>
                    <a:pt x="8874" y="11957"/>
                  </a:cubicBezTo>
                  <a:cubicBezTo>
                    <a:pt x="9074" y="11690"/>
                    <a:pt x="9274" y="11390"/>
                    <a:pt x="9474" y="11056"/>
                  </a:cubicBezTo>
                  <a:cubicBezTo>
                    <a:pt x="9541" y="10923"/>
                    <a:pt x="9674" y="10856"/>
                    <a:pt x="9841" y="10856"/>
                  </a:cubicBezTo>
                  <a:lnTo>
                    <a:pt x="10708" y="10856"/>
                  </a:lnTo>
                  <a:cubicBezTo>
                    <a:pt x="11009" y="10823"/>
                    <a:pt x="11276" y="10622"/>
                    <a:pt x="11376" y="10356"/>
                  </a:cubicBezTo>
                  <a:lnTo>
                    <a:pt x="12076" y="8454"/>
                  </a:lnTo>
                  <a:cubicBezTo>
                    <a:pt x="12210" y="8154"/>
                    <a:pt x="12043" y="7854"/>
                    <a:pt x="11743" y="7754"/>
                  </a:cubicBezTo>
                  <a:lnTo>
                    <a:pt x="11009" y="7487"/>
                  </a:lnTo>
                  <a:cubicBezTo>
                    <a:pt x="10909" y="7454"/>
                    <a:pt x="10875" y="7353"/>
                    <a:pt x="10875" y="7220"/>
                  </a:cubicBezTo>
                  <a:cubicBezTo>
                    <a:pt x="10942" y="6920"/>
                    <a:pt x="10975" y="6620"/>
                    <a:pt x="10975" y="6319"/>
                  </a:cubicBezTo>
                  <a:cubicBezTo>
                    <a:pt x="10975" y="6153"/>
                    <a:pt x="11075" y="5986"/>
                    <a:pt x="11175" y="5819"/>
                  </a:cubicBezTo>
                  <a:lnTo>
                    <a:pt x="12343" y="4685"/>
                  </a:lnTo>
                  <a:cubicBezTo>
                    <a:pt x="12543" y="4451"/>
                    <a:pt x="12610" y="4151"/>
                    <a:pt x="12576" y="3884"/>
                  </a:cubicBezTo>
                  <a:lnTo>
                    <a:pt x="12243" y="2583"/>
                  </a:lnTo>
                  <a:cubicBezTo>
                    <a:pt x="12198" y="2357"/>
                    <a:pt x="12014" y="2208"/>
                    <a:pt x="11818" y="2208"/>
                  </a:cubicBezTo>
                  <a:cubicBezTo>
                    <a:pt x="11725" y="2208"/>
                    <a:pt x="11628" y="2241"/>
                    <a:pt x="11542" y="2317"/>
                  </a:cubicBezTo>
                  <a:lnTo>
                    <a:pt x="10408" y="3184"/>
                  </a:lnTo>
                  <a:cubicBezTo>
                    <a:pt x="10383" y="3209"/>
                    <a:pt x="10352" y="3220"/>
                    <a:pt x="10321" y="3220"/>
                  </a:cubicBezTo>
                  <a:cubicBezTo>
                    <a:pt x="10270" y="3220"/>
                    <a:pt x="10216" y="3192"/>
                    <a:pt x="10175" y="3150"/>
                  </a:cubicBezTo>
                  <a:cubicBezTo>
                    <a:pt x="10108" y="3050"/>
                    <a:pt x="10008" y="2950"/>
                    <a:pt x="9908" y="2850"/>
                  </a:cubicBezTo>
                  <a:cubicBezTo>
                    <a:pt x="9808" y="2750"/>
                    <a:pt x="9774" y="2617"/>
                    <a:pt x="9774" y="2517"/>
                  </a:cubicBezTo>
                  <a:lnTo>
                    <a:pt x="10308" y="782"/>
                  </a:lnTo>
                  <a:cubicBezTo>
                    <a:pt x="10342" y="649"/>
                    <a:pt x="10308" y="482"/>
                    <a:pt x="10241" y="382"/>
                  </a:cubicBezTo>
                  <a:cubicBezTo>
                    <a:pt x="10141" y="248"/>
                    <a:pt x="10008" y="148"/>
                    <a:pt x="9875" y="148"/>
                  </a:cubicBezTo>
                  <a:lnTo>
                    <a:pt x="8941" y="15"/>
                  </a:lnTo>
                  <a:cubicBezTo>
                    <a:pt x="8896" y="5"/>
                    <a:pt x="8852" y="0"/>
                    <a:pt x="880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94;p75">
              <a:extLst>
                <a:ext uri="{FF2B5EF4-FFF2-40B4-BE49-F238E27FC236}">
                  <a16:creationId xmlns:a16="http://schemas.microsoft.com/office/drawing/2014/main" id="{387084CD-3A46-854A-BEAC-735D2A4C6131}"/>
                </a:ext>
              </a:extLst>
            </p:cNvPr>
            <p:cNvSpPr/>
            <p:nvPr/>
          </p:nvSpPr>
          <p:spPr>
            <a:xfrm>
              <a:off x="4947875" y="782500"/>
              <a:ext cx="209325" cy="282225"/>
            </a:xfrm>
            <a:custGeom>
              <a:avLst/>
              <a:gdLst/>
              <a:ahLst/>
              <a:cxnLst/>
              <a:rect l="l" t="t" r="r" b="b"/>
              <a:pathLst>
                <a:path w="8373" h="11289" extrusionOk="0">
                  <a:moveTo>
                    <a:pt x="4904" y="3443"/>
                  </a:moveTo>
                  <a:cubicBezTo>
                    <a:pt x="4971" y="3443"/>
                    <a:pt x="5037" y="3443"/>
                    <a:pt x="5104" y="3476"/>
                  </a:cubicBezTo>
                  <a:cubicBezTo>
                    <a:pt x="5438" y="3576"/>
                    <a:pt x="5638" y="3843"/>
                    <a:pt x="5671" y="4177"/>
                  </a:cubicBezTo>
                  <a:cubicBezTo>
                    <a:pt x="5905" y="5144"/>
                    <a:pt x="5371" y="6545"/>
                    <a:pt x="4504" y="7346"/>
                  </a:cubicBezTo>
                  <a:cubicBezTo>
                    <a:pt x="4218" y="7660"/>
                    <a:pt x="3835" y="7827"/>
                    <a:pt x="3438" y="7827"/>
                  </a:cubicBezTo>
                  <a:cubicBezTo>
                    <a:pt x="3371" y="7827"/>
                    <a:pt x="3303" y="7822"/>
                    <a:pt x="3236" y="7813"/>
                  </a:cubicBezTo>
                  <a:cubicBezTo>
                    <a:pt x="2936" y="7679"/>
                    <a:pt x="2702" y="7413"/>
                    <a:pt x="2669" y="7079"/>
                  </a:cubicBezTo>
                  <a:cubicBezTo>
                    <a:pt x="2435" y="6145"/>
                    <a:pt x="2969" y="4711"/>
                    <a:pt x="3836" y="3943"/>
                  </a:cubicBezTo>
                  <a:cubicBezTo>
                    <a:pt x="4137" y="3643"/>
                    <a:pt x="4504" y="3476"/>
                    <a:pt x="4904" y="3443"/>
                  </a:cubicBezTo>
                  <a:close/>
                  <a:moveTo>
                    <a:pt x="4932" y="3118"/>
                  </a:moveTo>
                  <a:cubicBezTo>
                    <a:pt x="4439" y="3118"/>
                    <a:pt x="3969" y="3317"/>
                    <a:pt x="3636" y="3677"/>
                  </a:cubicBezTo>
                  <a:cubicBezTo>
                    <a:pt x="2669" y="4544"/>
                    <a:pt x="2102" y="6112"/>
                    <a:pt x="2335" y="7179"/>
                  </a:cubicBezTo>
                  <a:cubicBezTo>
                    <a:pt x="2402" y="7613"/>
                    <a:pt x="2702" y="7980"/>
                    <a:pt x="3136" y="8113"/>
                  </a:cubicBezTo>
                  <a:cubicBezTo>
                    <a:pt x="3236" y="8146"/>
                    <a:pt x="3336" y="8180"/>
                    <a:pt x="3469" y="8180"/>
                  </a:cubicBezTo>
                  <a:cubicBezTo>
                    <a:pt x="3936" y="8146"/>
                    <a:pt x="4403" y="7913"/>
                    <a:pt x="4737" y="7579"/>
                  </a:cubicBezTo>
                  <a:cubicBezTo>
                    <a:pt x="5704" y="6712"/>
                    <a:pt x="6271" y="5144"/>
                    <a:pt x="6005" y="4077"/>
                  </a:cubicBezTo>
                  <a:cubicBezTo>
                    <a:pt x="5938" y="3643"/>
                    <a:pt x="5638" y="3310"/>
                    <a:pt x="5237" y="3143"/>
                  </a:cubicBezTo>
                  <a:cubicBezTo>
                    <a:pt x="5135" y="3126"/>
                    <a:pt x="5033" y="3118"/>
                    <a:pt x="4932" y="3118"/>
                  </a:cubicBezTo>
                  <a:close/>
                  <a:moveTo>
                    <a:pt x="5818" y="328"/>
                  </a:moveTo>
                  <a:cubicBezTo>
                    <a:pt x="5835" y="328"/>
                    <a:pt x="5853" y="332"/>
                    <a:pt x="5871" y="341"/>
                  </a:cubicBezTo>
                  <a:lnTo>
                    <a:pt x="6472" y="441"/>
                  </a:lnTo>
                  <a:lnTo>
                    <a:pt x="6472" y="508"/>
                  </a:lnTo>
                  <a:lnTo>
                    <a:pt x="6138" y="1608"/>
                  </a:lnTo>
                  <a:cubicBezTo>
                    <a:pt x="6105" y="1809"/>
                    <a:pt x="6171" y="2009"/>
                    <a:pt x="6305" y="2142"/>
                  </a:cubicBezTo>
                  <a:cubicBezTo>
                    <a:pt x="6372" y="2209"/>
                    <a:pt x="6405" y="2276"/>
                    <a:pt x="6472" y="2309"/>
                  </a:cubicBezTo>
                  <a:cubicBezTo>
                    <a:pt x="6555" y="2413"/>
                    <a:pt x="6678" y="2465"/>
                    <a:pt x="6798" y="2465"/>
                  </a:cubicBezTo>
                  <a:cubicBezTo>
                    <a:pt x="6871" y="2465"/>
                    <a:pt x="6943" y="2447"/>
                    <a:pt x="7005" y="2409"/>
                  </a:cubicBezTo>
                  <a:lnTo>
                    <a:pt x="7773" y="1809"/>
                  </a:lnTo>
                  <a:lnTo>
                    <a:pt x="7973" y="2676"/>
                  </a:lnTo>
                  <a:cubicBezTo>
                    <a:pt x="7973" y="2776"/>
                    <a:pt x="7939" y="2843"/>
                    <a:pt x="7906" y="2909"/>
                  </a:cubicBezTo>
                  <a:lnTo>
                    <a:pt x="7139" y="3710"/>
                  </a:lnTo>
                  <a:cubicBezTo>
                    <a:pt x="7039" y="3843"/>
                    <a:pt x="6939" y="4043"/>
                    <a:pt x="6939" y="4210"/>
                  </a:cubicBezTo>
                  <a:cubicBezTo>
                    <a:pt x="6939" y="4410"/>
                    <a:pt x="6905" y="4611"/>
                    <a:pt x="6872" y="4777"/>
                  </a:cubicBezTo>
                  <a:cubicBezTo>
                    <a:pt x="6839" y="5011"/>
                    <a:pt x="6972" y="5211"/>
                    <a:pt x="7172" y="5278"/>
                  </a:cubicBezTo>
                  <a:lnTo>
                    <a:pt x="7639" y="5444"/>
                  </a:lnTo>
                  <a:cubicBezTo>
                    <a:pt x="7672" y="5444"/>
                    <a:pt x="7672" y="5478"/>
                    <a:pt x="7672" y="5478"/>
                  </a:cubicBezTo>
                  <a:cubicBezTo>
                    <a:pt x="7706" y="5511"/>
                    <a:pt x="7706" y="5511"/>
                    <a:pt x="7672" y="5545"/>
                  </a:cubicBezTo>
                  <a:lnTo>
                    <a:pt x="7205" y="6779"/>
                  </a:lnTo>
                  <a:cubicBezTo>
                    <a:pt x="7205" y="6845"/>
                    <a:pt x="7139" y="6879"/>
                    <a:pt x="7072" y="6912"/>
                  </a:cubicBezTo>
                  <a:lnTo>
                    <a:pt x="6472" y="6912"/>
                  </a:lnTo>
                  <a:cubicBezTo>
                    <a:pt x="6271" y="6912"/>
                    <a:pt x="6105" y="7012"/>
                    <a:pt x="6005" y="7179"/>
                  </a:cubicBezTo>
                  <a:cubicBezTo>
                    <a:pt x="5871" y="7379"/>
                    <a:pt x="5738" y="7579"/>
                    <a:pt x="5604" y="7746"/>
                  </a:cubicBezTo>
                  <a:cubicBezTo>
                    <a:pt x="5504" y="7913"/>
                    <a:pt x="5471" y="8113"/>
                    <a:pt x="5471" y="8280"/>
                  </a:cubicBezTo>
                  <a:lnTo>
                    <a:pt x="5571" y="9114"/>
                  </a:lnTo>
                  <a:cubicBezTo>
                    <a:pt x="5571" y="9214"/>
                    <a:pt x="5538" y="9314"/>
                    <a:pt x="5504" y="9381"/>
                  </a:cubicBezTo>
                  <a:lnTo>
                    <a:pt x="4670" y="10148"/>
                  </a:lnTo>
                  <a:lnTo>
                    <a:pt x="4403" y="9481"/>
                  </a:lnTo>
                  <a:cubicBezTo>
                    <a:pt x="4370" y="9381"/>
                    <a:pt x="4303" y="9314"/>
                    <a:pt x="4203" y="9281"/>
                  </a:cubicBezTo>
                  <a:cubicBezTo>
                    <a:pt x="4153" y="9247"/>
                    <a:pt x="4103" y="9231"/>
                    <a:pt x="4053" y="9231"/>
                  </a:cubicBezTo>
                  <a:cubicBezTo>
                    <a:pt x="4003" y="9231"/>
                    <a:pt x="3953" y="9247"/>
                    <a:pt x="3903" y="9281"/>
                  </a:cubicBezTo>
                  <a:cubicBezTo>
                    <a:pt x="3770" y="9314"/>
                    <a:pt x="3670" y="9381"/>
                    <a:pt x="3570" y="9414"/>
                  </a:cubicBezTo>
                  <a:cubicBezTo>
                    <a:pt x="3369" y="9481"/>
                    <a:pt x="3236" y="9614"/>
                    <a:pt x="3136" y="9781"/>
                  </a:cubicBezTo>
                  <a:lnTo>
                    <a:pt x="2636" y="10882"/>
                  </a:lnTo>
                  <a:cubicBezTo>
                    <a:pt x="2602" y="10948"/>
                    <a:pt x="2569" y="10982"/>
                    <a:pt x="2502" y="10982"/>
                  </a:cubicBezTo>
                  <a:lnTo>
                    <a:pt x="1868" y="10882"/>
                  </a:lnTo>
                  <a:lnTo>
                    <a:pt x="1868" y="10815"/>
                  </a:lnTo>
                  <a:lnTo>
                    <a:pt x="2202" y="9681"/>
                  </a:lnTo>
                  <a:cubicBezTo>
                    <a:pt x="2235" y="9514"/>
                    <a:pt x="2169" y="9281"/>
                    <a:pt x="2035" y="9147"/>
                  </a:cubicBezTo>
                  <a:cubicBezTo>
                    <a:pt x="1968" y="9114"/>
                    <a:pt x="1902" y="9047"/>
                    <a:pt x="1868" y="8980"/>
                  </a:cubicBezTo>
                  <a:cubicBezTo>
                    <a:pt x="1802" y="8880"/>
                    <a:pt x="1668" y="8847"/>
                    <a:pt x="1568" y="8847"/>
                  </a:cubicBezTo>
                  <a:cubicBezTo>
                    <a:pt x="1539" y="8837"/>
                    <a:pt x="1512" y="8833"/>
                    <a:pt x="1488" y="8833"/>
                  </a:cubicBezTo>
                  <a:cubicBezTo>
                    <a:pt x="1429" y="8833"/>
                    <a:pt x="1382" y="8857"/>
                    <a:pt x="1335" y="8880"/>
                  </a:cubicBezTo>
                  <a:lnTo>
                    <a:pt x="567" y="9481"/>
                  </a:lnTo>
                  <a:lnTo>
                    <a:pt x="367" y="8647"/>
                  </a:lnTo>
                  <a:cubicBezTo>
                    <a:pt x="367" y="8547"/>
                    <a:pt x="401" y="8447"/>
                    <a:pt x="434" y="8380"/>
                  </a:cubicBezTo>
                  <a:lnTo>
                    <a:pt x="1201" y="7613"/>
                  </a:lnTo>
                  <a:cubicBezTo>
                    <a:pt x="1301" y="7446"/>
                    <a:pt x="1401" y="7279"/>
                    <a:pt x="1401" y="7079"/>
                  </a:cubicBezTo>
                  <a:cubicBezTo>
                    <a:pt x="1401" y="6912"/>
                    <a:pt x="1435" y="6712"/>
                    <a:pt x="1468" y="6512"/>
                  </a:cubicBezTo>
                  <a:cubicBezTo>
                    <a:pt x="1501" y="6312"/>
                    <a:pt x="1368" y="6112"/>
                    <a:pt x="1168" y="6012"/>
                  </a:cubicBezTo>
                  <a:lnTo>
                    <a:pt x="701" y="5845"/>
                  </a:lnTo>
                  <a:cubicBezTo>
                    <a:pt x="667" y="5845"/>
                    <a:pt x="667" y="5845"/>
                    <a:pt x="667" y="5811"/>
                  </a:cubicBezTo>
                  <a:cubicBezTo>
                    <a:pt x="634" y="5811"/>
                    <a:pt x="634" y="5778"/>
                    <a:pt x="667" y="5778"/>
                  </a:cubicBezTo>
                  <a:lnTo>
                    <a:pt x="1134" y="4510"/>
                  </a:lnTo>
                  <a:cubicBezTo>
                    <a:pt x="1134" y="4444"/>
                    <a:pt x="1201" y="4410"/>
                    <a:pt x="1268" y="4410"/>
                  </a:cubicBezTo>
                  <a:lnTo>
                    <a:pt x="1868" y="4410"/>
                  </a:lnTo>
                  <a:cubicBezTo>
                    <a:pt x="2068" y="4377"/>
                    <a:pt x="2235" y="4277"/>
                    <a:pt x="2335" y="4110"/>
                  </a:cubicBezTo>
                  <a:cubicBezTo>
                    <a:pt x="2469" y="3910"/>
                    <a:pt x="2602" y="3743"/>
                    <a:pt x="2736" y="3543"/>
                  </a:cubicBezTo>
                  <a:cubicBezTo>
                    <a:pt x="2836" y="3376"/>
                    <a:pt x="2869" y="3210"/>
                    <a:pt x="2869" y="3009"/>
                  </a:cubicBezTo>
                  <a:lnTo>
                    <a:pt x="2769" y="2175"/>
                  </a:lnTo>
                  <a:cubicBezTo>
                    <a:pt x="2769" y="2075"/>
                    <a:pt x="2802" y="2009"/>
                    <a:pt x="2836" y="1942"/>
                  </a:cubicBezTo>
                  <a:lnTo>
                    <a:pt x="3670" y="1175"/>
                  </a:lnTo>
                  <a:lnTo>
                    <a:pt x="3936" y="1775"/>
                  </a:lnTo>
                  <a:cubicBezTo>
                    <a:pt x="3970" y="1875"/>
                    <a:pt x="4070" y="1975"/>
                    <a:pt x="4170" y="2009"/>
                  </a:cubicBezTo>
                  <a:cubicBezTo>
                    <a:pt x="4203" y="2025"/>
                    <a:pt x="4253" y="2034"/>
                    <a:pt x="4308" y="2034"/>
                  </a:cubicBezTo>
                  <a:cubicBezTo>
                    <a:pt x="4362" y="2034"/>
                    <a:pt x="4420" y="2025"/>
                    <a:pt x="4470" y="2009"/>
                  </a:cubicBezTo>
                  <a:cubicBezTo>
                    <a:pt x="4570" y="1942"/>
                    <a:pt x="4704" y="1909"/>
                    <a:pt x="4804" y="1875"/>
                  </a:cubicBezTo>
                  <a:cubicBezTo>
                    <a:pt x="4971" y="1809"/>
                    <a:pt x="5137" y="1675"/>
                    <a:pt x="5237" y="1508"/>
                  </a:cubicBezTo>
                  <a:lnTo>
                    <a:pt x="5704" y="408"/>
                  </a:lnTo>
                  <a:cubicBezTo>
                    <a:pt x="5729" y="359"/>
                    <a:pt x="5771" y="328"/>
                    <a:pt x="5818" y="328"/>
                  </a:cubicBezTo>
                  <a:close/>
                  <a:moveTo>
                    <a:pt x="5851" y="1"/>
                  </a:moveTo>
                  <a:cubicBezTo>
                    <a:pt x="5655" y="1"/>
                    <a:pt x="5492" y="99"/>
                    <a:pt x="5404" y="274"/>
                  </a:cubicBezTo>
                  <a:lnTo>
                    <a:pt x="4937" y="1375"/>
                  </a:lnTo>
                  <a:cubicBezTo>
                    <a:pt x="4870" y="1475"/>
                    <a:pt x="4804" y="1542"/>
                    <a:pt x="4704" y="1575"/>
                  </a:cubicBezTo>
                  <a:cubicBezTo>
                    <a:pt x="4570" y="1608"/>
                    <a:pt x="4437" y="1675"/>
                    <a:pt x="4337" y="1742"/>
                  </a:cubicBezTo>
                  <a:cubicBezTo>
                    <a:pt x="4303" y="1742"/>
                    <a:pt x="4303" y="1742"/>
                    <a:pt x="4270" y="1708"/>
                  </a:cubicBezTo>
                  <a:lnTo>
                    <a:pt x="4003" y="1041"/>
                  </a:lnTo>
                  <a:cubicBezTo>
                    <a:pt x="3962" y="896"/>
                    <a:pt x="3843" y="815"/>
                    <a:pt x="3718" y="815"/>
                  </a:cubicBezTo>
                  <a:cubicBezTo>
                    <a:pt x="3643" y="815"/>
                    <a:pt x="3566" y="845"/>
                    <a:pt x="3503" y="908"/>
                  </a:cubicBezTo>
                  <a:lnTo>
                    <a:pt x="2669" y="1675"/>
                  </a:lnTo>
                  <a:cubicBezTo>
                    <a:pt x="2502" y="1842"/>
                    <a:pt x="2435" y="2009"/>
                    <a:pt x="2469" y="2209"/>
                  </a:cubicBezTo>
                  <a:lnTo>
                    <a:pt x="2569" y="3043"/>
                  </a:lnTo>
                  <a:cubicBezTo>
                    <a:pt x="2569" y="3176"/>
                    <a:pt x="2535" y="3276"/>
                    <a:pt x="2469" y="3376"/>
                  </a:cubicBezTo>
                  <a:cubicBezTo>
                    <a:pt x="2335" y="3543"/>
                    <a:pt x="2202" y="3743"/>
                    <a:pt x="2102" y="3943"/>
                  </a:cubicBezTo>
                  <a:cubicBezTo>
                    <a:pt x="2035" y="4010"/>
                    <a:pt x="1968" y="4077"/>
                    <a:pt x="1868" y="4077"/>
                  </a:cubicBezTo>
                  <a:lnTo>
                    <a:pt x="1301" y="4077"/>
                  </a:lnTo>
                  <a:cubicBezTo>
                    <a:pt x="1101" y="4077"/>
                    <a:pt x="901" y="4210"/>
                    <a:pt x="834" y="4410"/>
                  </a:cubicBezTo>
                  <a:lnTo>
                    <a:pt x="367" y="5678"/>
                  </a:lnTo>
                  <a:cubicBezTo>
                    <a:pt x="334" y="5778"/>
                    <a:pt x="334" y="5878"/>
                    <a:pt x="367" y="5978"/>
                  </a:cubicBezTo>
                  <a:cubicBezTo>
                    <a:pt x="401" y="6078"/>
                    <a:pt x="501" y="6145"/>
                    <a:pt x="601" y="6178"/>
                  </a:cubicBezTo>
                  <a:lnTo>
                    <a:pt x="1068" y="6345"/>
                  </a:lnTo>
                  <a:cubicBezTo>
                    <a:pt x="1134" y="6378"/>
                    <a:pt x="1168" y="6412"/>
                    <a:pt x="1134" y="6479"/>
                  </a:cubicBezTo>
                  <a:cubicBezTo>
                    <a:pt x="1101" y="6679"/>
                    <a:pt x="1101" y="6879"/>
                    <a:pt x="1101" y="7079"/>
                  </a:cubicBezTo>
                  <a:cubicBezTo>
                    <a:pt x="1068" y="7179"/>
                    <a:pt x="1034" y="7279"/>
                    <a:pt x="968" y="7379"/>
                  </a:cubicBezTo>
                  <a:lnTo>
                    <a:pt x="234" y="8180"/>
                  </a:lnTo>
                  <a:cubicBezTo>
                    <a:pt x="67" y="8313"/>
                    <a:pt x="0" y="8513"/>
                    <a:pt x="34" y="8713"/>
                  </a:cubicBezTo>
                  <a:lnTo>
                    <a:pt x="267" y="9581"/>
                  </a:lnTo>
                  <a:cubicBezTo>
                    <a:pt x="289" y="9734"/>
                    <a:pt x="412" y="9830"/>
                    <a:pt x="551" y="9830"/>
                  </a:cubicBezTo>
                  <a:cubicBezTo>
                    <a:pt x="623" y="9830"/>
                    <a:pt x="699" y="9805"/>
                    <a:pt x="768" y="9748"/>
                  </a:cubicBezTo>
                  <a:lnTo>
                    <a:pt x="1535" y="9180"/>
                  </a:lnTo>
                  <a:cubicBezTo>
                    <a:pt x="1535" y="9180"/>
                    <a:pt x="1601" y="9180"/>
                    <a:pt x="1601" y="9214"/>
                  </a:cubicBezTo>
                  <a:cubicBezTo>
                    <a:pt x="1668" y="9281"/>
                    <a:pt x="1735" y="9347"/>
                    <a:pt x="1802" y="9414"/>
                  </a:cubicBezTo>
                  <a:cubicBezTo>
                    <a:pt x="1868" y="9447"/>
                    <a:pt x="1868" y="9547"/>
                    <a:pt x="1868" y="9614"/>
                  </a:cubicBezTo>
                  <a:lnTo>
                    <a:pt x="1535" y="10715"/>
                  </a:lnTo>
                  <a:cubicBezTo>
                    <a:pt x="1501" y="10848"/>
                    <a:pt x="1501" y="10948"/>
                    <a:pt x="1568" y="11048"/>
                  </a:cubicBezTo>
                  <a:cubicBezTo>
                    <a:pt x="1635" y="11115"/>
                    <a:pt x="1735" y="11182"/>
                    <a:pt x="1835" y="11215"/>
                  </a:cubicBezTo>
                  <a:lnTo>
                    <a:pt x="2435" y="11282"/>
                  </a:lnTo>
                  <a:lnTo>
                    <a:pt x="2502" y="11282"/>
                  </a:lnTo>
                  <a:cubicBezTo>
                    <a:pt x="2528" y="11286"/>
                    <a:pt x="2553" y="11288"/>
                    <a:pt x="2578" y="11288"/>
                  </a:cubicBezTo>
                  <a:cubicBezTo>
                    <a:pt x="2744" y="11288"/>
                    <a:pt x="2882" y="11194"/>
                    <a:pt x="2969" y="11048"/>
                  </a:cubicBezTo>
                  <a:lnTo>
                    <a:pt x="3469" y="9914"/>
                  </a:lnTo>
                  <a:cubicBezTo>
                    <a:pt x="3503" y="9848"/>
                    <a:pt x="3603" y="9781"/>
                    <a:pt x="3670" y="9748"/>
                  </a:cubicBezTo>
                  <a:cubicBezTo>
                    <a:pt x="3803" y="9681"/>
                    <a:pt x="3936" y="9647"/>
                    <a:pt x="4070" y="9581"/>
                  </a:cubicBezTo>
                  <a:cubicBezTo>
                    <a:pt x="4070" y="9564"/>
                    <a:pt x="4078" y="9556"/>
                    <a:pt x="4091" y="9556"/>
                  </a:cubicBezTo>
                  <a:cubicBezTo>
                    <a:pt x="4103" y="9556"/>
                    <a:pt x="4120" y="9564"/>
                    <a:pt x="4137" y="9581"/>
                  </a:cubicBezTo>
                  <a:lnTo>
                    <a:pt x="4370" y="10248"/>
                  </a:lnTo>
                  <a:cubicBezTo>
                    <a:pt x="4403" y="10348"/>
                    <a:pt x="4504" y="10415"/>
                    <a:pt x="4604" y="10448"/>
                  </a:cubicBezTo>
                  <a:cubicBezTo>
                    <a:pt x="4630" y="10457"/>
                    <a:pt x="4660" y="10461"/>
                    <a:pt x="4689" y="10461"/>
                  </a:cubicBezTo>
                  <a:cubicBezTo>
                    <a:pt x="4770" y="10461"/>
                    <a:pt x="4855" y="10430"/>
                    <a:pt x="4904" y="10381"/>
                  </a:cubicBezTo>
                  <a:lnTo>
                    <a:pt x="5738" y="9614"/>
                  </a:lnTo>
                  <a:cubicBezTo>
                    <a:pt x="5871" y="9447"/>
                    <a:pt x="5938" y="9281"/>
                    <a:pt x="5938" y="9080"/>
                  </a:cubicBezTo>
                  <a:lnTo>
                    <a:pt x="5838" y="8246"/>
                  </a:lnTo>
                  <a:cubicBezTo>
                    <a:pt x="5804" y="8113"/>
                    <a:pt x="5838" y="8013"/>
                    <a:pt x="5905" y="7913"/>
                  </a:cubicBezTo>
                  <a:cubicBezTo>
                    <a:pt x="6038" y="7746"/>
                    <a:pt x="6171" y="7546"/>
                    <a:pt x="6305" y="7346"/>
                  </a:cubicBezTo>
                  <a:cubicBezTo>
                    <a:pt x="6338" y="7279"/>
                    <a:pt x="6438" y="7212"/>
                    <a:pt x="6505" y="7212"/>
                  </a:cubicBezTo>
                  <a:lnTo>
                    <a:pt x="7072" y="7212"/>
                  </a:lnTo>
                  <a:cubicBezTo>
                    <a:pt x="7306" y="7212"/>
                    <a:pt x="7472" y="7079"/>
                    <a:pt x="7572" y="6879"/>
                  </a:cubicBezTo>
                  <a:lnTo>
                    <a:pt x="8006" y="5645"/>
                  </a:lnTo>
                  <a:cubicBezTo>
                    <a:pt x="8073" y="5545"/>
                    <a:pt x="8073" y="5411"/>
                    <a:pt x="8006" y="5311"/>
                  </a:cubicBezTo>
                  <a:cubicBezTo>
                    <a:pt x="7973" y="5211"/>
                    <a:pt x="7906" y="5144"/>
                    <a:pt x="7806" y="5111"/>
                  </a:cubicBezTo>
                  <a:lnTo>
                    <a:pt x="7306" y="4944"/>
                  </a:lnTo>
                  <a:cubicBezTo>
                    <a:pt x="7272" y="4911"/>
                    <a:pt x="7239" y="4877"/>
                    <a:pt x="7239" y="4811"/>
                  </a:cubicBezTo>
                  <a:cubicBezTo>
                    <a:pt x="7272" y="4611"/>
                    <a:pt x="7306" y="4410"/>
                    <a:pt x="7306" y="4210"/>
                  </a:cubicBezTo>
                  <a:cubicBezTo>
                    <a:pt x="7306" y="4110"/>
                    <a:pt x="7339" y="4010"/>
                    <a:pt x="7439" y="3910"/>
                  </a:cubicBezTo>
                  <a:lnTo>
                    <a:pt x="8173" y="3143"/>
                  </a:lnTo>
                  <a:cubicBezTo>
                    <a:pt x="8306" y="2976"/>
                    <a:pt x="8373" y="2776"/>
                    <a:pt x="8306" y="2576"/>
                  </a:cubicBezTo>
                  <a:lnTo>
                    <a:pt x="8106" y="1708"/>
                  </a:lnTo>
                  <a:cubicBezTo>
                    <a:pt x="8106" y="1608"/>
                    <a:pt x="8006" y="1508"/>
                    <a:pt x="7906" y="1475"/>
                  </a:cubicBezTo>
                  <a:cubicBezTo>
                    <a:pt x="7879" y="1466"/>
                    <a:pt x="7852" y="1462"/>
                    <a:pt x="7826" y="1462"/>
                  </a:cubicBezTo>
                  <a:cubicBezTo>
                    <a:pt x="7752" y="1462"/>
                    <a:pt x="7679" y="1493"/>
                    <a:pt x="7606" y="1542"/>
                  </a:cubicBezTo>
                  <a:lnTo>
                    <a:pt x="6839" y="2109"/>
                  </a:lnTo>
                  <a:cubicBezTo>
                    <a:pt x="6829" y="2119"/>
                    <a:pt x="6819" y="2123"/>
                    <a:pt x="6809" y="2123"/>
                  </a:cubicBezTo>
                  <a:cubicBezTo>
                    <a:pt x="6786" y="2123"/>
                    <a:pt x="6762" y="2099"/>
                    <a:pt x="6738" y="2075"/>
                  </a:cubicBezTo>
                  <a:cubicBezTo>
                    <a:pt x="6705" y="2009"/>
                    <a:pt x="6638" y="1942"/>
                    <a:pt x="6572" y="1875"/>
                  </a:cubicBezTo>
                  <a:cubicBezTo>
                    <a:pt x="6505" y="1842"/>
                    <a:pt x="6505" y="1775"/>
                    <a:pt x="6505" y="1675"/>
                  </a:cubicBezTo>
                  <a:lnTo>
                    <a:pt x="6839" y="574"/>
                  </a:lnTo>
                  <a:cubicBezTo>
                    <a:pt x="6872" y="474"/>
                    <a:pt x="6839" y="341"/>
                    <a:pt x="6805" y="274"/>
                  </a:cubicBezTo>
                  <a:cubicBezTo>
                    <a:pt x="6738" y="174"/>
                    <a:pt x="6638" y="107"/>
                    <a:pt x="6538" y="107"/>
                  </a:cubicBezTo>
                  <a:lnTo>
                    <a:pt x="5938" y="7"/>
                  </a:lnTo>
                  <a:cubicBezTo>
                    <a:pt x="5908" y="3"/>
                    <a:pt x="5879" y="1"/>
                    <a:pt x="58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95;p75">
              <a:extLst>
                <a:ext uri="{FF2B5EF4-FFF2-40B4-BE49-F238E27FC236}">
                  <a16:creationId xmlns:a16="http://schemas.microsoft.com/office/drawing/2014/main" id="{D145CB24-0E9B-384D-9C7C-6A0006C10014}"/>
                </a:ext>
              </a:extLst>
            </p:cNvPr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96;p75">
              <a:extLst>
                <a:ext uri="{FF2B5EF4-FFF2-40B4-BE49-F238E27FC236}">
                  <a16:creationId xmlns:a16="http://schemas.microsoft.com/office/drawing/2014/main" id="{5F1223E8-1448-DA4B-99D4-5E54558A9BA6}"/>
                </a:ext>
              </a:extLst>
            </p:cNvPr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97;p75">
              <a:extLst>
                <a:ext uri="{FF2B5EF4-FFF2-40B4-BE49-F238E27FC236}">
                  <a16:creationId xmlns:a16="http://schemas.microsoft.com/office/drawing/2014/main" id="{FAD239DF-CC68-5E4D-A515-C29629B659B9}"/>
                </a:ext>
              </a:extLst>
            </p:cNvPr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98;p75">
              <a:extLst>
                <a:ext uri="{FF2B5EF4-FFF2-40B4-BE49-F238E27FC236}">
                  <a16:creationId xmlns:a16="http://schemas.microsoft.com/office/drawing/2014/main" id="{83E98D81-7F28-0542-9A42-33AC7B335E55}"/>
                </a:ext>
              </a:extLst>
            </p:cNvPr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99;p75">
              <a:extLst>
                <a:ext uri="{FF2B5EF4-FFF2-40B4-BE49-F238E27FC236}">
                  <a16:creationId xmlns:a16="http://schemas.microsoft.com/office/drawing/2014/main" id="{43D7696E-97E3-754C-A2FB-F54778223E93}"/>
                </a:ext>
              </a:extLst>
            </p:cNvPr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00;p75">
              <a:extLst>
                <a:ext uri="{FF2B5EF4-FFF2-40B4-BE49-F238E27FC236}">
                  <a16:creationId xmlns:a16="http://schemas.microsoft.com/office/drawing/2014/main" id="{3662B923-CD06-C047-B926-1363B3CA3CD1}"/>
                </a:ext>
              </a:extLst>
            </p:cNvPr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01;p75">
              <a:extLst>
                <a:ext uri="{FF2B5EF4-FFF2-40B4-BE49-F238E27FC236}">
                  <a16:creationId xmlns:a16="http://schemas.microsoft.com/office/drawing/2014/main" id="{434F89AD-DA48-B84D-964E-858408AA4134}"/>
                </a:ext>
              </a:extLst>
            </p:cNvPr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2;p75">
              <a:extLst>
                <a:ext uri="{FF2B5EF4-FFF2-40B4-BE49-F238E27FC236}">
                  <a16:creationId xmlns:a16="http://schemas.microsoft.com/office/drawing/2014/main" id="{6C121015-6366-0D42-BC23-162FA6535AD2}"/>
                </a:ext>
              </a:extLst>
            </p:cNvPr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03;p75">
              <a:extLst>
                <a:ext uri="{FF2B5EF4-FFF2-40B4-BE49-F238E27FC236}">
                  <a16:creationId xmlns:a16="http://schemas.microsoft.com/office/drawing/2014/main" id="{25372894-0211-0E45-8B3D-DC8A5D88F922}"/>
                </a:ext>
              </a:extLst>
            </p:cNvPr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04;p75">
              <a:extLst>
                <a:ext uri="{FF2B5EF4-FFF2-40B4-BE49-F238E27FC236}">
                  <a16:creationId xmlns:a16="http://schemas.microsoft.com/office/drawing/2014/main" id="{42C2EF5E-8B2B-9541-B544-65A2E591365A}"/>
                </a:ext>
              </a:extLst>
            </p:cNvPr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05;p75">
              <a:extLst>
                <a:ext uri="{FF2B5EF4-FFF2-40B4-BE49-F238E27FC236}">
                  <a16:creationId xmlns:a16="http://schemas.microsoft.com/office/drawing/2014/main" id="{51A696B3-1B38-BC46-89FA-24DFA21234B3}"/>
                </a:ext>
              </a:extLst>
            </p:cNvPr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06;p75">
              <a:extLst>
                <a:ext uri="{FF2B5EF4-FFF2-40B4-BE49-F238E27FC236}">
                  <a16:creationId xmlns:a16="http://schemas.microsoft.com/office/drawing/2014/main" id="{5C58600D-76D8-9F45-B685-39FA56842513}"/>
                </a:ext>
              </a:extLst>
            </p:cNvPr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07;p75">
              <a:extLst>
                <a:ext uri="{FF2B5EF4-FFF2-40B4-BE49-F238E27FC236}">
                  <a16:creationId xmlns:a16="http://schemas.microsoft.com/office/drawing/2014/main" id="{2F2D10E4-08A4-5741-90B2-5316C0126EF5}"/>
                </a:ext>
              </a:extLst>
            </p:cNvPr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8;p75">
              <a:extLst>
                <a:ext uri="{FF2B5EF4-FFF2-40B4-BE49-F238E27FC236}">
                  <a16:creationId xmlns:a16="http://schemas.microsoft.com/office/drawing/2014/main" id="{7C2C329C-CBFE-8F4E-9102-3CA455F4E26F}"/>
                </a:ext>
              </a:extLst>
            </p:cNvPr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09;p75">
              <a:extLst>
                <a:ext uri="{FF2B5EF4-FFF2-40B4-BE49-F238E27FC236}">
                  <a16:creationId xmlns:a16="http://schemas.microsoft.com/office/drawing/2014/main" id="{DE19524C-B7A8-C649-98C5-B7715B643B38}"/>
                </a:ext>
              </a:extLst>
            </p:cNvPr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10;p75">
              <a:extLst>
                <a:ext uri="{FF2B5EF4-FFF2-40B4-BE49-F238E27FC236}">
                  <a16:creationId xmlns:a16="http://schemas.microsoft.com/office/drawing/2014/main" id="{71905572-0AFC-8F48-8BF1-54401FCCE471}"/>
                </a:ext>
              </a:extLst>
            </p:cNvPr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11;p75">
              <a:extLst>
                <a:ext uri="{FF2B5EF4-FFF2-40B4-BE49-F238E27FC236}">
                  <a16:creationId xmlns:a16="http://schemas.microsoft.com/office/drawing/2014/main" id="{8EA09F41-4806-1C43-9F69-A8C740EA3E4B}"/>
                </a:ext>
              </a:extLst>
            </p:cNvPr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12;p75">
              <a:extLst>
                <a:ext uri="{FF2B5EF4-FFF2-40B4-BE49-F238E27FC236}">
                  <a16:creationId xmlns:a16="http://schemas.microsoft.com/office/drawing/2014/main" id="{A41B40BF-6889-0B46-A5D5-0730191EDC3B}"/>
                </a:ext>
              </a:extLst>
            </p:cNvPr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13;p75">
              <a:extLst>
                <a:ext uri="{FF2B5EF4-FFF2-40B4-BE49-F238E27FC236}">
                  <a16:creationId xmlns:a16="http://schemas.microsoft.com/office/drawing/2014/main" id="{FCA48D58-F6B4-5447-9E77-EB18037B5700}"/>
                </a:ext>
              </a:extLst>
            </p:cNvPr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14;p75">
              <a:extLst>
                <a:ext uri="{FF2B5EF4-FFF2-40B4-BE49-F238E27FC236}">
                  <a16:creationId xmlns:a16="http://schemas.microsoft.com/office/drawing/2014/main" id="{BAB37618-49C9-E44B-9895-C859D4B534AC}"/>
                </a:ext>
              </a:extLst>
            </p:cNvPr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15;p75">
              <a:extLst>
                <a:ext uri="{FF2B5EF4-FFF2-40B4-BE49-F238E27FC236}">
                  <a16:creationId xmlns:a16="http://schemas.microsoft.com/office/drawing/2014/main" id="{4A3A3628-E1DA-2249-B342-7B7A7A98FE6C}"/>
                </a:ext>
              </a:extLst>
            </p:cNvPr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16;p75">
              <a:extLst>
                <a:ext uri="{FF2B5EF4-FFF2-40B4-BE49-F238E27FC236}">
                  <a16:creationId xmlns:a16="http://schemas.microsoft.com/office/drawing/2014/main" id="{71457ECE-2A8F-104F-AC9D-43946D5954BC}"/>
                </a:ext>
              </a:extLst>
            </p:cNvPr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17;p75">
              <a:extLst>
                <a:ext uri="{FF2B5EF4-FFF2-40B4-BE49-F238E27FC236}">
                  <a16:creationId xmlns:a16="http://schemas.microsoft.com/office/drawing/2014/main" id="{4B3EA83F-101A-6C42-957F-3746ED77ECF3}"/>
                </a:ext>
              </a:extLst>
            </p:cNvPr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18;p75">
              <a:extLst>
                <a:ext uri="{FF2B5EF4-FFF2-40B4-BE49-F238E27FC236}">
                  <a16:creationId xmlns:a16="http://schemas.microsoft.com/office/drawing/2014/main" id="{EF29166A-4708-4440-AB9D-AD88C9E2CCE2}"/>
                </a:ext>
              </a:extLst>
            </p:cNvPr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319;p75">
              <a:extLst>
                <a:ext uri="{FF2B5EF4-FFF2-40B4-BE49-F238E27FC236}">
                  <a16:creationId xmlns:a16="http://schemas.microsoft.com/office/drawing/2014/main" id="{E4BD1DA2-141A-3E40-9929-A54513829A14}"/>
                </a:ext>
              </a:extLst>
            </p:cNvPr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320;p75">
              <a:extLst>
                <a:ext uri="{FF2B5EF4-FFF2-40B4-BE49-F238E27FC236}">
                  <a16:creationId xmlns:a16="http://schemas.microsoft.com/office/drawing/2014/main" id="{6051F26C-B084-C742-99C3-481AA1A12342}"/>
                </a:ext>
              </a:extLst>
            </p:cNvPr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21;p75">
              <a:extLst>
                <a:ext uri="{FF2B5EF4-FFF2-40B4-BE49-F238E27FC236}">
                  <a16:creationId xmlns:a16="http://schemas.microsoft.com/office/drawing/2014/main" id="{CB7A2116-F49C-E542-AA7F-952C7AC14017}"/>
                </a:ext>
              </a:extLst>
            </p:cNvPr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322;p75">
              <a:extLst>
                <a:ext uri="{FF2B5EF4-FFF2-40B4-BE49-F238E27FC236}">
                  <a16:creationId xmlns:a16="http://schemas.microsoft.com/office/drawing/2014/main" id="{6E3E82D0-DBA9-1B4D-8758-708AB38A563A}"/>
                </a:ext>
              </a:extLst>
            </p:cNvPr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23;p75">
              <a:extLst>
                <a:ext uri="{FF2B5EF4-FFF2-40B4-BE49-F238E27FC236}">
                  <a16:creationId xmlns:a16="http://schemas.microsoft.com/office/drawing/2014/main" id="{339A1A06-C758-524C-9718-18ACBD81EF85}"/>
                </a:ext>
              </a:extLst>
            </p:cNvPr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24;p75">
              <a:extLst>
                <a:ext uri="{FF2B5EF4-FFF2-40B4-BE49-F238E27FC236}">
                  <a16:creationId xmlns:a16="http://schemas.microsoft.com/office/drawing/2014/main" id="{226A08AC-FB10-724D-822F-02F4DD99F213}"/>
                </a:ext>
              </a:extLst>
            </p:cNvPr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25;p75">
              <a:extLst>
                <a:ext uri="{FF2B5EF4-FFF2-40B4-BE49-F238E27FC236}">
                  <a16:creationId xmlns:a16="http://schemas.microsoft.com/office/drawing/2014/main" id="{4FA488BF-DF3C-C44F-BBA8-38E3067E9577}"/>
                </a:ext>
              </a:extLst>
            </p:cNvPr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26;p75">
              <a:extLst>
                <a:ext uri="{FF2B5EF4-FFF2-40B4-BE49-F238E27FC236}">
                  <a16:creationId xmlns:a16="http://schemas.microsoft.com/office/drawing/2014/main" id="{42CF4C4C-7596-654A-A801-59FF99456F1A}"/>
                </a:ext>
              </a:extLst>
            </p:cNvPr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27;p75">
              <a:extLst>
                <a:ext uri="{FF2B5EF4-FFF2-40B4-BE49-F238E27FC236}">
                  <a16:creationId xmlns:a16="http://schemas.microsoft.com/office/drawing/2014/main" id="{D437AC2C-0868-0148-BCF0-CDD94D66611A}"/>
                </a:ext>
              </a:extLst>
            </p:cNvPr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28;p75">
              <a:extLst>
                <a:ext uri="{FF2B5EF4-FFF2-40B4-BE49-F238E27FC236}">
                  <a16:creationId xmlns:a16="http://schemas.microsoft.com/office/drawing/2014/main" id="{A4DCB50B-41FA-944C-BA71-D52F35B5B733}"/>
                </a:ext>
              </a:extLst>
            </p:cNvPr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29;p75">
              <a:extLst>
                <a:ext uri="{FF2B5EF4-FFF2-40B4-BE49-F238E27FC236}">
                  <a16:creationId xmlns:a16="http://schemas.microsoft.com/office/drawing/2014/main" id="{A64CC5F7-6845-F94F-9810-7EA669E88F02}"/>
                </a:ext>
              </a:extLst>
            </p:cNvPr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30;p75">
              <a:extLst>
                <a:ext uri="{FF2B5EF4-FFF2-40B4-BE49-F238E27FC236}">
                  <a16:creationId xmlns:a16="http://schemas.microsoft.com/office/drawing/2014/main" id="{E214DEEF-D2FB-C142-9B78-41A13125190E}"/>
                </a:ext>
              </a:extLst>
            </p:cNvPr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31;p75">
              <a:extLst>
                <a:ext uri="{FF2B5EF4-FFF2-40B4-BE49-F238E27FC236}">
                  <a16:creationId xmlns:a16="http://schemas.microsoft.com/office/drawing/2014/main" id="{5ACEA290-DC31-C84D-980C-769F9342AE6B}"/>
                </a:ext>
              </a:extLst>
            </p:cNvPr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32;p75">
              <a:extLst>
                <a:ext uri="{FF2B5EF4-FFF2-40B4-BE49-F238E27FC236}">
                  <a16:creationId xmlns:a16="http://schemas.microsoft.com/office/drawing/2014/main" id="{D7484CA5-B56C-A24E-8B2C-A9EEB9477DD7}"/>
                </a:ext>
              </a:extLst>
            </p:cNvPr>
            <p:cNvSpPr/>
            <p:nvPr/>
          </p:nvSpPr>
          <p:spPr>
            <a:xfrm>
              <a:off x="2436900" y="774700"/>
              <a:ext cx="2043150" cy="3149025"/>
            </a:xfrm>
            <a:custGeom>
              <a:avLst/>
              <a:gdLst/>
              <a:ahLst/>
              <a:cxnLst/>
              <a:rect l="l" t="t" r="r" b="b"/>
              <a:pathLst>
                <a:path w="81726" h="125961" extrusionOk="0">
                  <a:moveTo>
                    <a:pt x="79361" y="1"/>
                  </a:moveTo>
                  <a:cubicBezTo>
                    <a:pt x="79117" y="1"/>
                    <a:pt x="78875" y="80"/>
                    <a:pt x="78657" y="219"/>
                  </a:cubicBezTo>
                  <a:lnTo>
                    <a:pt x="1736" y="44651"/>
                  </a:lnTo>
                  <a:cubicBezTo>
                    <a:pt x="735" y="45285"/>
                    <a:pt x="101" y="46386"/>
                    <a:pt x="68" y="47553"/>
                  </a:cubicBezTo>
                  <a:lnTo>
                    <a:pt x="68" y="124008"/>
                  </a:lnTo>
                  <a:cubicBezTo>
                    <a:pt x="1" y="124441"/>
                    <a:pt x="201" y="124842"/>
                    <a:pt x="568" y="125075"/>
                  </a:cubicBezTo>
                  <a:lnTo>
                    <a:pt x="1902" y="125842"/>
                  </a:lnTo>
                  <a:cubicBezTo>
                    <a:pt x="2051" y="125924"/>
                    <a:pt x="2217" y="125961"/>
                    <a:pt x="2385" y="125961"/>
                  </a:cubicBezTo>
                  <a:cubicBezTo>
                    <a:pt x="2632" y="125961"/>
                    <a:pt x="2885" y="125881"/>
                    <a:pt x="3103" y="125742"/>
                  </a:cubicBezTo>
                  <a:lnTo>
                    <a:pt x="80025" y="81311"/>
                  </a:lnTo>
                  <a:cubicBezTo>
                    <a:pt x="80992" y="80677"/>
                    <a:pt x="81626" y="79576"/>
                    <a:pt x="81693" y="78408"/>
                  </a:cubicBezTo>
                  <a:lnTo>
                    <a:pt x="81693" y="1954"/>
                  </a:lnTo>
                  <a:cubicBezTo>
                    <a:pt x="81726" y="1520"/>
                    <a:pt x="81526" y="1120"/>
                    <a:pt x="81159" y="886"/>
                  </a:cubicBezTo>
                  <a:lnTo>
                    <a:pt x="79858" y="119"/>
                  </a:lnTo>
                  <a:cubicBezTo>
                    <a:pt x="79696" y="38"/>
                    <a:pt x="79528" y="1"/>
                    <a:pt x="79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33;p75">
              <a:extLst>
                <a:ext uri="{FF2B5EF4-FFF2-40B4-BE49-F238E27FC236}">
                  <a16:creationId xmlns:a16="http://schemas.microsoft.com/office/drawing/2014/main" id="{9AB95783-4EF2-A347-8B95-D8F4F670A197}"/>
                </a:ext>
              </a:extLst>
            </p:cNvPr>
            <p:cNvSpPr/>
            <p:nvPr/>
          </p:nvSpPr>
          <p:spPr>
            <a:xfrm>
              <a:off x="2472775" y="794075"/>
              <a:ext cx="2006450" cy="3129725"/>
            </a:xfrm>
            <a:custGeom>
              <a:avLst/>
              <a:gdLst/>
              <a:ahLst/>
              <a:cxnLst/>
              <a:rect l="l" t="t" r="r" b="b"/>
              <a:pathLst>
                <a:path w="80258" h="125189" extrusionOk="0">
                  <a:moveTo>
                    <a:pt x="79301" y="0"/>
                  </a:moveTo>
                  <a:cubicBezTo>
                    <a:pt x="79163" y="0"/>
                    <a:pt x="79014" y="26"/>
                    <a:pt x="78857" y="78"/>
                  </a:cubicBezTo>
                  <a:cubicBezTo>
                    <a:pt x="78890" y="211"/>
                    <a:pt x="78890" y="311"/>
                    <a:pt x="78890" y="412"/>
                  </a:cubicBezTo>
                  <a:lnTo>
                    <a:pt x="78890" y="76866"/>
                  </a:lnTo>
                  <a:cubicBezTo>
                    <a:pt x="78823" y="78034"/>
                    <a:pt x="78223" y="79135"/>
                    <a:pt x="77222" y="79768"/>
                  </a:cubicBezTo>
                  <a:lnTo>
                    <a:pt x="301" y="124167"/>
                  </a:lnTo>
                  <a:cubicBezTo>
                    <a:pt x="200" y="124234"/>
                    <a:pt x="100" y="124267"/>
                    <a:pt x="0" y="124334"/>
                  </a:cubicBezTo>
                  <a:cubicBezTo>
                    <a:pt x="91" y="124876"/>
                    <a:pt x="441" y="125189"/>
                    <a:pt x="918" y="125189"/>
                  </a:cubicBezTo>
                  <a:cubicBezTo>
                    <a:pt x="1144" y="125189"/>
                    <a:pt x="1399" y="125118"/>
                    <a:pt x="1668" y="124967"/>
                  </a:cubicBezTo>
                  <a:lnTo>
                    <a:pt x="78590" y="80569"/>
                  </a:lnTo>
                  <a:cubicBezTo>
                    <a:pt x="79557" y="79902"/>
                    <a:pt x="80191" y="78834"/>
                    <a:pt x="80258" y="77633"/>
                  </a:cubicBezTo>
                  <a:lnTo>
                    <a:pt x="80258" y="1179"/>
                  </a:lnTo>
                  <a:cubicBezTo>
                    <a:pt x="80258" y="428"/>
                    <a:pt x="79869" y="0"/>
                    <a:pt x="793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34;p75">
              <a:extLst>
                <a:ext uri="{FF2B5EF4-FFF2-40B4-BE49-F238E27FC236}">
                  <a16:creationId xmlns:a16="http://schemas.microsoft.com/office/drawing/2014/main" id="{CAA40C09-5865-3B46-831F-6881255117D9}"/>
                </a:ext>
              </a:extLst>
            </p:cNvPr>
            <p:cNvSpPr/>
            <p:nvPr/>
          </p:nvSpPr>
          <p:spPr>
            <a:xfrm>
              <a:off x="2465275" y="799350"/>
              <a:ext cx="1972250" cy="3094750"/>
            </a:xfrm>
            <a:custGeom>
              <a:avLst/>
              <a:gdLst/>
              <a:ahLst/>
              <a:cxnLst/>
              <a:rect l="l" t="t" r="r" b="b"/>
              <a:pathLst>
                <a:path w="78890" h="123790" extrusionOk="0">
                  <a:moveTo>
                    <a:pt x="78890" y="0"/>
                  </a:moveTo>
                  <a:lnTo>
                    <a:pt x="60543" y="10408"/>
                  </a:lnTo>
                  <a:lnTo>
                    <a:pt x="42230" y="20882"/>
                  </a:lnTo>
                  <a:lnTo>
                    <a:pt x="23951" y="31390"/>
                  </a:lnTo>
                  <a:lnTo>
                    <a:pt x="14811" y="36660"/>
                  </a:lnTo>
                  <a:lnTo>
                    <a:pt x="5671" y="41930"/>
                  </a:lnTo>
                  <a:lnTo>
                    <a:pt x="3403" y="43265"/>
                  </a:lnTo>
                  <a:lnTo>
                    <a:pt x="2235" y="43932"/>
                  </a:lnTo>
                  <a:cubicBezTo>
                    <a:pt x="2068" y="44032"/>
                    <a:pt x="1868" y="44132"/>
                    <a:pt x="1668" y="44265"/>
                  </a:cubicBezTo>
                  <a:cubicBezTo>
                    <a:pt x="1468" y="44399"/>
                    <a:pt x="1268" y="44566"/>
                    <a:pt x="1101" y="44732"/>
                  </a:cubicBezTo>
                  <a:cubicBezTo>
                    <a:pt x="434" y="45433"/>
                    <a:pt x="67" y="46334"/>
                    <a:pt x="0" y="47301"/>
                  </a:cubicBezTo>
                  <a:lnTo>
                    <a:pt x="0" y="49936"/>
                  </a:lnTo>
                  <a:lnTo>
                    <a:pt x="0" y="60510"/>
                  </a:lnTo>
                  <a:lnTo>
                    <a:pt x="67" y="81592"/>
                  </a:lnTo>
                  <a:cubicBezTo>
                    <a:pt x="100" y="95669"/>
                    <a:pt x="200" y="109712"/>
                    <a:pt x="267" y="123789"/>
                  </a:cubicBezTo>
                  <a:cubicBezTo>
                    <a:pt x="367" y="109712"/>
                    <a:pt x="467" y="95669"/>
                    <a:pt x="500" y="81592"/>
                  </a:cubicBezTo>
                  <a:lnTo>
                    <a:pt x="567" y="60510"/>
                  </a:lnTo>
                  <a:lnTo>
                    <a:pt x="567" y="49936"/>
                  </a:lnTo>
                  <a:lnTo>
                    <a:pt x="567" y="47301"/>
                  </a:lnTo>
                  <a:cubicBezTo>
                    <a:pt x="601" y="46500"/>
                    <a:pt x="934" y="45733"/>
                    <a:pt x="1501" y="45166"/>
                  </a:cubicBezTo>
                  <a:cubicBezTo>
                    <a:pt x="1635" y="44999"/>
                    <a:pt x="1801" y="44866"/>
                    <a:pt x="1968" y="44766"/>
                  </a:cubicBezTo>
                  <a:cubicBezTo>
                    <a:pt x="2102" y="44666"/>
                    <a:pt x="2335" y="44566"/>
                    <a:pt x="2502" y="44432"/>
                  </a:cubicBezTo>
                  <a:lnTo>
                    <a:pt x="3669" y="43798"/>
                  </a:lnTo>
                  <a:lnTo>
                    <a:pt x="5938" y="42464"/>
                  </a:lnTo>
                  <a:lnTo>
                    <a:pt x="15078" y="37194"/>
                  </a:lnTo>
                  <a:lnTo>
                    <a:pt x="24217" y="31923"/>
                  </a:lnTo>
                  <a:lnTo>
                    <a:pt x="42464" y="21349"/>
                  </a:lnTo>
                  <a:lnTo>
                    <a:pt x="60677" y="10708"/>
                  </a:lnTo>
                  <a:lnTo>
                    <a:pt x="78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35;p75">
              <a:extLst>
                <a:ext uri="{FF2B5EF4-FFF2-40B4-BE49-F238E27FC236}">
                  <a16:creationId xmlns:a16="http://schemas.microsoft.com/office/drawing/2014/main" id="{D19E61B0-1C31-174C-B1D1-3CE4CAFB17FF}"/>
                </a:ext>
              </a:extLst>
            </p:cNvPr>
            <p:cNvSpPr/>
            <p:nvPr/>
          </p:nvSpPr>
          <p:spPr>
            <a:xfrm>
              <a:off x="2638725" y="2564150"/>
              <a:ext cx="791425" cy="1019800"/>
            </a:xfrm>
            <a:custGeom>
              <a:avLst/>
              <a:gdLst/>
              <a:ahLst/>
              <a:cxnLst/>
              <a:rect l="l" t="t" r="r" b="b"/>
              <a:pathLst>
                <a:path w="31657" h="40792" extrusionOk="0">
                  <a:moveTo>
                    <a:pt x="31076" y="1"/>
                  </a:moveTo>
                  <a:cubicBezTo>
                    <a:pt x="30931" y="1"/>
                    <a:pt x="30766" y="51"/>
                    <a:pt x="30589" y="159"/>
                  </a:cubicBezTo>
                  <a:lnTo>
                    <a:pt x="1068" y="17205"/>
                  </a:lnTo>
                  <a:cubicBezTo>
                    <a:pt x="434" y="17605"/>
                    <a:pt x="34" y="18305"/>
                    <a:pt x="0" y="19039"/>
                  </a:cubicBezTo>
                  <a:lnTo>
                    <a:pt x="0" y="40021"/>
                  </a:lnTo>
                  <a:cubicBezTo>
                    <a:pt x="0" y="40502"/>
                    <a:pt x="243" y="40792"/>
                    <a:pt x="603" y="40792"/>
                  </a:cubicBezTo>
                  <a:cubicBezTo>
                    <a:pt x="742" y="40792"/>
                    <a:pt x="900" y="40748"/>
                    <a:pt x="1068" y="40655"/>
                  </a:cubicBezTo>
                  <a:lnTo>
                    <a:pt x="30589" y="23576"/>
                  </a:lnTo>
                  <a:cubicBezTo>
                    <a:pt x="31223" y="23176"/>
                    <a:pt x="31623" y="22508"/>
                    <a:pt x="31656" y="21741"/>
                  </a:cubicBezTo>
                  <a:lnTo>
                    <a:pt x="31656" y="759"/>
                  </a:lnTo>
                  <a:cubicBezTo>
                    <a:pt x="31656" y="289"/>
                    <a:pt x="31424" y="1"/>
                    <a:pt x="310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36;p75">
              <a:extLst>
                <a:ext uri="{FF2B5EF4-FFF2-40B4-BE49-F238E27FC236}">
                  <a16:creationId xmlns:a16="http://schemas.microsoft.com/office/drawing/2014/main" id="{D2B9325D-578D-1043-AC1F-97976C738D01}"/>
                </a:ext>
              </a:extLst>
            </p:cNvPr>
            <p:cNvSpPr/>
            <p:nvPr/>
          </p:nvSpPr>
          <p:spPr>
            <a:xfrm>
              <a:off x="2677925" y="2685350"/>
              <a:ext cx="711350" cy="413175"/>
            </a:xfrm>
            <a:custGeom>
              <a:avLst/>
              <a:gdLst/>
              <a:ahLst/>
              <a:cxnLst/>
              <a:rect l="l" t="t" r="r" b="b"/>
              <a:pathLst>
                <a:path w="28454" h="16527" extrusionOk="0">
                  <a:moveTo>
                    <a:pt x="28323" y="1"/>
                  </a:moveTo>
                  <a:cubicBezTo>
                    <a:pt x="28309" y="1"/>
                    <a:pt x="28297" y="5"/>
                    <a:pt x="28287" y="14"/>
                  </a:cubicBezTo>
                  <a:lnTo>
                    <a:pt x="67" y="16326"/>
                  </a:lnTo>
                  <a:cubicBezTo>
                    <a:pt x="0" y="16326"/>
                    <a:pt x="0" y="16393"/>
                    <a:pt x="34" y="16460"/>
                  </a:cubicBezTo>
                  <a:cubicBezTo>
                    <a:pt x="34" y="16493"/>
                    <a:pt x="67" y="16493"/>
                    <a:pt x="134" y="16526"/>
                  </a:cubicBezTo>
                  <a:cubicBezTo>
                    <a:pt x="134" y="16526"/>
                    <a:pt x="167" y="16493"/>
                    <a:pt x="167" y="16493"/>
                  </a:cubicBezTo>
                  <a:lnTo>
                    <a:pt x="28387" y="215"/>
                  </a:lnTo>
                  <a:cubicBezTo>
                    <a:pt x="28454" y="181"/>
                    <a:pt x="28454" y="114"/>
                    <a:pt x="28420" y="48"/>
                  </a:cubicBezTo>
                  <a:cubicBezTo>
                    <a:pt x="28397" y="24"/>
                    <a:pt x="28357" y="1"/>
                    <a:pt x="283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37;p75">
              <a:extLst>
                <a:ext uri="{FF2B5EF4-FFF2-40B4-BE49-F238E27FC236}">
                  <a16:creationId xmlns:a16="http://schemas.microsoft.com/office/drawing/2014/main" id="{1CB0AF26-FED3-1747-B68A-0A3273FFC072}"/>
                </a:ext>
              </a:extLst>
            </p:cNvPr>
            <p:cNvSpPr/>
            <p:nvPr/>
          </p:nvSpPr>
          <p:spPr>
            <a:xfrm>
              <a:off x="2677925" y="2779925"/>
              <a:ext cx="711350" cy="412825"/>
            </a:xfrm>
            <a:custGeom>
              <a:avLst/>
              <a:gdLst/>
              <a:ahLst/>
              <a:cxnLst/>
              <a:rect l="l" t="t" r="r" b="b"/>
              <a:pathLst>
                <a:path w="28454" h="16513" extrusionOk="0">
                  <a:moveTo>
                    <a:pt x="28287" y="1"/>
                  </a:moveTo>
                  <a:lnTo>
                    <a:pt x="67" y="16312"/>
                  </a:lnTo>
                  <a:cubicBezTo>
                    <a:pt x="0" y="16346"/>
                    <a:pt x="0" y="16413"/>
                    <a:pt x="34" y="16446"/>
                  </a:cubicBezTo>
                  <a:cubicBezTo>
                    <a:pt x="34" y="16479"/>
                    <a:pt x="67" y="16513"/>
                    <a:pt x="134" y="16513"/>
                  </a:cubicBezTo>
                  <a:cubicBezTo>
                    <a:pt x="134" y="16513"/>
                    <a:pt x="167" y="16513"/>
                    <a:pt x="167" y="16479"/>
                  </a:cubicBezTo>
                  <a:lnTo>
                    <a:pt x="28387" y="201"/>
                  </a:lnTo>
                  <a:cubicBezTo>
                    <a:pt x="28454" y="168"/>
                    <a:pt x="28454" y="101"/>
                    <a:pt x="28420" y="67"/>
                  </a:cubicBezTo>
                  <a:cubicBezTo>
                    <a:pt x="28387" y="1"/>
                    <a:pt x="28320" y="1"/>
                    <a:pt x="28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38;p75">
              <a:extLst>
                <a:ext uri="{FF2B5EF4-FFF2-40B4-BE49-F238E27FC236}">
                  <a16:creationId xmlns:a16="http://schemas.microsoft.com/office/drawing/2014/main" id="{CC1984E9-B5BF-A046-B220-20DFD682AB20}"/>
                </a:ext>
              </a:extLst>
            </p:cNvPr>
            <p:cNvSpPr/>
            <p:nvPr/>
          </p:nvSpPr>
          <p:spPr>
            <a:xfrm>
              <a:off x="2677925" y="2874450"/>
              <a:ext cx="711350" cy="412525"/>
            </a:xfrm>
            <a:custGeom>
              <a:avLst/>
              <a:gdLst/>
              <a:ahLst/>
              <a:cxnLst/>
              <a:rect l="l" t="t" r="r" b="b"/>
              <a:pathLst>
                <a:path w="28454" h="16501" extrusionOk="0">
                  <a:moveTo>
                    <a:pt x="28341" y="1"/>
                  </a:moveTo>
                  <a:cubicBezTo>
                    <a:pt x="28320" y="1"/>
                    <a:pt x="28301" y="9"/>
                    <a:pt x="28287" y="23"/>
                  </a:cubicBezTo>
                  <a:lnTo>
                    <a:pt x="67" y="16301"/>
                  </a:lnTo>
                  <a:cubicBezTo>
                    <a:pt x="0" y="16334"/>
                    <a:pt x="0" y="16401"/>
                    <a:pt x="34" y="16434"/>
                  </a:cubicBezTo>
                  <a:cubicBezTo>
                    <a:pt x="34" y="16468"/>
                    <a:pt x="67" y="16501"/>
                    <a:pt x="134" y="16501"/>
                  </a:cubicBezTo>
                  <a:lnTo>
                    <a:pt x="167" y="16501"/>
                  </a:lnTo>
                  <a:lnTo>
                    <a:pt x="28387" y="189"/>
                  </a:lnTo>
                  <a:cubicBezTo>
                    <a:pt x="28454" y="156"/>
                    <a:pt x="28454" y="89"/>
                    <a:pt x="28420" y="56"/>
                  </a:cubicBezTo>
                  <a:cubicBezTo>
                    <a:pt x="28401" y="17"/>
                    <a:pt x="28370" y="1"/>
                    <a:pt x="283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39;p75">
              <a:extLst>
                <a:ext uri="{FF2B5EF4-FFF2-40B4-BE49-F238E27FC236}">
                  <a16:creationId xmlns:a16="http://schemas.microsoft.com/office/drawing/2014/main" id="{3C4ED8F2-087D-8849-B00E-613815175116}"/>
                </a:ext>
              </a:extLst>
            </p:cNvPr>
            <p:cNvSpPr/>
            <p:nvPr/>
          </p:nvSpPr>
          <p:spPr>
            <a:xfrm>
              <a:off x="2677925" y="2968900"/>
              <a:ext cx="711350" cy="412325"/>
            </a:xfrm>
            <a:custGeom>
              <a:avLst/>
              <a:gdLst/>
              <a:ahLst/>
              <a:cxnLst/>
              <a:rect l="l" t="t" r="r" b="b"/>
              <a:pathLst>
                <a:path w="28454" h="16493" extrusionOk="0">
                  <a:moveTo>
                    <a:pt x="28323" y="0"/>
                  </a:moveTo>
                  <a:cubicBezTo>
                    <a:pt x="28309" y="0"/>
                    <a:pt x="28297" y="4"/>
                    <a:pt x="28287" y="14"/>
                  </a:cubicBezTo>
                  <a:lnTo>
                    <a:pt x="67" y="16292"/>
                  </a:lnTo>
                  <a:cubicBezTo>
                    <a:pt x="0" y="16326"/>
                    <a:pt x="0" y="16392"/>
                    <a:pt x="34" y="16459"/>
                  </a:cubicBezTo>
                  <a:cubicBezTo>
                    <a:pt x="34" y="16492"/>
                    <a:pt x="67" y="16492"/>
                    <a:pt x="134" y="16492"/>
                  </a:cubicBezTo>
                  <a:lnTo>
                    <a:pt x="167" y="16492"/>
                  </a:lnTo>
                  <a:lnTo>
                    <a:pt x="28387" y="214"/>
                  </a:lnTo>
                  <a:cubicBezTo>
                    <a:pt x="28454" y="181"/>
                    <a:pt x="28454" y="114"/>
                    <a:pt x="28420" y="47"/>
                  </a:cubicBezTo>
                  <a:cubicBezTo>
                    <a:pt x="28397" y="24"/>
                    <a:pt x="28357" y="0"/>
                    <a:pt x="28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40;p75">
              <a:extLst>
                <a:ext uri="{FF2B5EF4-FFF2-40B4-BE49-F238E27FC236}">
                  <a16:creationId xmlns:a16="http://schemas.microsoft.com/office/drawing/2014/main" id="{0D537DE9-691E-1A49-967E-D8AA3BCF61D3}"/>
                </a:ext>
              </a:extLst>
            </p:cNvPr>
            <p:cNvSpPr/>
            <p:nvPr/>
          </p:nvSpPr>
          <p:spPr>
            <a:xfrm>
              <a:off x="2677925" y="3062775"/>
              <a:ext cx="712375" cy="413525"/>
            </a:xfrm>
            <a:custGeom>
              <a:avLst/>
              <a:gdLst/>
              <a:ahLst/>
              <a:cxnLst/>
              <a:rect l="l" t="t" r="r" b="b"/>
              <a:pathLst>
                <a:path w="28495" h="16541" extrusionOk="0">
                  <a:moveTo>
                    <a:pt x="28359" y="1"/>
                  </a:moveTo>
                  <a:cubicBezTo>
                    <a:pt x="28337" y="1"/>
                    <a:pt x="28313" y="9"/>
                    <a:pt x="28287" y="28"/>
                  </a:cubicBezTo>
                  <a:lnTo>
                    <a:pt x="67" y="16307"/>
                  </a:lnTo>
                  <a:cubicBezTo>
                    <a:pt x="0" y="16340"/>
                    <a:pt x="0" y="16407"/>
                    <a:pt x="34" y="16473"/>
                  </a:cubicBezTo>
                  <a:cubicBezTo>
                    <a:pt x="34" y="16507"/>
                    <a:pt x="67" y="16540"/>
                    <a:pt x="134" y="16540"/>
                  </a:cubicBezTo>
                  <a:cubicBezTo>
                    <a:pt x="134" y="16540"/>
                    <a:pt x="167" y="16507"/>
                    <a:pt x="167" y="16507"/>
                  </a:cubicBezTo>
                  <a:lnTo>
                    <a:pt x="28387" y="195"/>
                  </a:lnTo>
                  <a:cubicBezTo>
                    <a:pt x="28495" y="141"/>
                    <a:pt x="28450" y="1"/>
                    <a:pt x="283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41;p75">
              <a:extLst>
                <a:ext uri="{FF2B5EF4-FFF2-40B4-BE49-F238E27FC236}">
                  <a16:creationId xmlns:a16="http://schemas.microsoft.com/office/drawing/2014/main" id="{4BF946E5-0F54-C742-A6B7-E32664AF4143}"/>
                </a:ext>
              </a:extLst>
            </p:cNvPr>
            <p:cNvSpPr/>
            <p:nvPr/>
          </p:nvSpPr>
          <p:spPr>
            <a:xfrm>
              <a:off x="2681250" y="2868175"/>
              <a:ext cx="705525" cy="603950"/>
            </a:xfrm>
            <a:custGeom>
              <a:avLst/>
              <a:gdLst/>
              <a:ahLst/>
              <a:cxnLst/>
              <a:rect l="l" t="t" r="r" b="b"/>
              <a:pathLst>
                <a:path w="28221" h="24158" extrusionOk="0">
                  <a:moveTo>
                    <a:pt x="25842" y="0"/>
                  </a:moveTo>
                  <a:cubicBezTo>
                    <a:pt x="25344" y="0"/>
                    <a:pt x="24776" y="363"/>
                    <a:pt x="24251" y="1041"/>
                  </a:cubicBezTo>
                  <a:lnTo>
                    <a:pt x="24218" y="1107"/>
                  </a:lnTo>
                  <a:cubicBezTo>
                    <a:pt x="23701" y="1790"/>
                    <a:pt x="23133" y="2139"/>
                    <a:pt x="22633" y="2139"/>
                  </a:cubicBezTo>
                  <a:cubicBezTo>
                    <a:pt x="22326" y="2139"/>
                    <a:pt x="22044" y="2008"/>
                    <a:pt x="21816" y="1741"/>
                  </a:cubicBezTo>
                  <a:lnTo>
                    <a:pt x="21116" y="907"/>
                  </a:lnTo>
                  <a:cubicBezTo>
                    <a:pt x="20893" y="621"/>
                    <a:pt x="20613" y="486"/>
                    <a:pt x="20308" y="486"/>
                  </a:cubicBezTo>
                  <a:cubicBezTo>
                    <a:pt x="19653" y="486"/>
                    <a:pt x="18882" y="1106"/>
                    <a:pt x="18314" y="2175"/>
                  </a:cubicBezTo>
                  <a:lnTo>
                    <a:pt x="17713" y="3309"/>
                  </a:lnTo>
                  <a:cubicBezTo>
                    <a:pt x="17144" y="4357"/>
                    <a:pt x="16414" y="5002"/>
                    <a:pt x="15739" y="5002"/>
                  </a:cubicBezTo>
                  <a:cubicBezTo>
                    <a:pt x="15663" y="5002"/>
                    <a:pt x="15587" y="4994"/>
                    <a:pt x="15512" y="4977"/>
                  </a:cubicBezTo>
                  <a:cubicBezTo>
                    <a:pt x="15457" y="4968"/>
                    <a:pt x="15402" y="4964"/>
                    <a:pt x="15346" y="4964"/>
                  </a:cubicBezTo>
                  <a:cubicBezTo>
                    <a:pt x="14548" y="4964"/>
                    <a:pt x="13638" y="5840"/>
                    <a:pt x="13077" y="7212"/>
                  </a:cubicBezTo>
                  <a:lnTo>
                    <a:pt x="12143" y="9513"/>
                  </a:lnTo>
                  <a:cubicBezTo>
                    <a:pt x="11609" y="10814"/>
                    <a:pt x="10742" y="11715"/>
                    <a:pt x="9941" y="11748"/>
                  </a:cubicBezTo>
                  <a:lnTo>
                    <a:pt x="9107" y="11782"/>
                  </a:lnTo>
                  <a:cubicBezTo>
                    <a:pt x="8507" y="11882"/>
                    <a:pt x="8006" y="12215"/>
                    <a:pt x="7673" y="12682"/>
                  </a:cubicBezTo>
                  <a:lnTo>
                    <a:pt x="6772" y="13817"/>
                  </a:lnTo>
                  <a:cubicBezTo>
                    <a:pt x="6265" y="14418"/>
                    <a:pt x="5726" y="14733"/>
                    <a:pt x="5250" y="14733"/>
                  </a:cubicBezTo>
                  <a:cubicBezTo>
                    <a:pt x="4882" y="14733"/>
                    <a:pt x="4551" y="14543"/>
                    <a:pt x="4304" y="14150"/>
                  </a:cubicBezTo>
                  <a:lnTo>
                    <a:pt x="4270" y="14083"/>
                  </a:lnTo>
                  <a:cubicBezTo>
                    <a:pt x="4031" y="13668"/>
                    <a:pt x="3698" y="13475"/>
                    <a:pt x="3330" y="13475"/>
                  </a:cubicBezTo>
                  <a:cubicBezTo>
                    <a:pt x="2516" y="13475"/>
                    <a:pt x="1529" y="14413"/>
                    <a:pt x="1001" y="15951"/>
                  </a:cubicBezTo>
                  <a:lnTo>
                    <a:pt x="1" y="18720"/>
                  </a:lnTo>
                  <a:lnTo>
                    <a:pt x="1" y="24157"/>
                  </a:lnTo>
                  <a:lnTo>
                    <a:pt x="28221" y="7879"/>
                  </a:lnTo>
                  <a:lnTo>
                    <a:pt x="28187" y="1875"/>
                  </a:lnTo>
                  <a:lnTo>
                    <a:pt x="26553" y="307"/>
                  </a:lnTo>
                  <a:cubicBezTo>
                    <a:pt x="26346" y="100"/>
                    <a:pt x="26104" y="0"/>
                    <a:pt x="25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42;p75">
              <a:extLst>
                <a:ext uri="{FF2B5EF4-FFF2-40B4-BE49-F238E27FC236}">
                  <a16:creationId xmlns:a16="http://schemas.microsoft.com/office/drawing/2014/main" id="{64922B8E-2B83-B74E-A507-8B6C3DAEC445}"/>
                </a:ext>
              </a:extLst>
            </p:cNvPr>
            <p:cNvSpPr/>
            <p:nvPr/>
          </p:nvSpPr>
          <p:spPr>
            <a:xfrm>
              <a:off x="2677925" y="2865675"/>
              <a:ext cx="711725" cy="473025"/>
            </a:xfrm>
            <a:custGeom>
              <a:avLst/>
              <a:gdLst/>
              <a:ahLst/>
              <a:cxnLst/>
              <a:rect l="l" t="t" r="r" b="b"/>
              <a:pathLst>
                <a:path w="28469" h="18921" extrusionOk="0">
                  <a:moveTo>
                    <a:pt x="25999" y="0"/>
                  </a:moveTo>
                  <a:cubicBezTo>
                    <a:pt x="25961" y="0"/>
                    <a:pt x="25923" y="2"/>
                    <a:pt x="25885" y="7"/>
                  </a:cubicBezTo>
                  <a:cubicBezTo>
                    <a:pt x="25218" y="107"/>
                    <a:pt x="24651" y="507"/>
                    <a:pt x="24284" y="1074"/>
                  </a:cubicBezTo>
                  <a:lnTo>
                    <a:pt x="24251" y="1141"/>
                  </a:lnTo>
                  <a:cubicBezTo>
                    <a:pt x="23784" y="1741"/>
                    <a:pt x="23250" y="2108"/>
                    <a:pt x="22783" y="2108"/>
                  </a:cubicBezTo>
                  <a:lnTo>
                    <a:pt x="22750" y="2108"/>
                  </a:lnTo>
                  <a:cubicBezTo>
                    <a:pt x="22450" y="2108"/>
                    <a:pt x="22183" y="1975"/>
                    <a:pt x="22016" y="1741"/>
                  </a:cubicBezTo>
                  <a:lnTo>
                    <a:pt x="21315" y="907"/>
                  </a:lnTo>
                  <a:cubicBezTo>
                    <a:pt x="21102" y="632"/>
                    <a:pt x="20748" y="469"/>
                    <a:pt x="20408" y="469"/>
                  </a:cubicBezTo>
                  <a:cubicBezTo>
                    <a:pt x="20377" y="469"/>
                    <a:pt x="20346" y="471"/>
                    <a:pt x="20315" y="474"/>
                  </a:cubicBezTo>
                  <a:cubicBezTo>
                    <a:pt x="19614" y="540"/>
                    <a:pt x="18880" y="1207"/>
                    <a:pt x="18313" y="2208"/>
                  </a:cubicBezTo>
                  <a:lnTo>
                    <a:pt x="17713" y="3376"/>
                  </a:lnTo>
                  <a:cubicBezTo>
                    <a:pt x="17166" y="4379"/>
                    <a:pt x="16452" y="4994"/>
                    <a:pt x="15825" y="4994"/>
                  </a:cubicBezTo>
                  <a:cubicBezTo>
                    <a:pt x="15764" y="4994"/>
                    <a:pt x="15704" y="4989"/>
                    <a:pt x="15645" y="4977"/>
                  </a:cubicBezTo>
                  <a:cubicBezTo>
                    <a:pt x="15575" y="4964"/>
                    <a:pt x="15505" y="4958"/>
                    <a:pt x="15434" y="4958"/>
                  </a:cubicBezTo>
                  <a:cubicBezTo>
                    <a:pt x="14587" y="4958"/>
                    <a:pt x="13661" y="5860"/>
                    <a:pt x="13076" y="7245"/>
                  </a:cubicBezTo>
                  <a:lnTo>
                    <a:pt x="12142" y="9580"/>
                  </a:lnTo>
                  <a:cubicBezTo>
                    <a:pt x="11642" y="10848"/>
                    <a:pt x="10808" y="11715"/>
                    <a:pt x="10074" y="11748"/>
                  </a:cubicBezTo>
                  <a:lnTo>
                    <a:pt x="9240" y="11782"/>
                  </a:lnTo>
                  <a:cubicBezTo>
                    <a:pt x="8606" y="11848"/>
                    <a:pt x="8039" y="12215"/>
                    <a:pt x="7706" y="12716"/>
                  </a:cubicBezTo>
                  <a:lnTo>
                    <a:pt x="6805" y="13850"/>
                  </a:lnTo>
                  <a:cubicBezTo>
                    <a:pt x="6359" y="14391"/>
                    <a:pt x="5853" y="14719"/>
                    <a:pt x="5402" y="14719"/>
                  </a:cubicBezTo>
                  <a:cubicBezTo>
                    <a:pt x="5380" y="14719"/>
                    <a:pt x="5359" y="14719"/>
                    <a:pt x="5337" y="14717"/>
                  </a:cubicBezTo>
                  <a:cubicBezTo>
                    <a:pt x="5004" y="14684"/>
                    <a:pt x="4704" y="14484"/>
                    <a:pt x="4537" y="14183"/>
                  </a:cubicBezTo>
                  <a:lnTo>
                    <a:pt x="4503" y="14117"/>
                  </a:lnTo>
                  <a:cubicBezTo>
                    <a:pt x="4294" y="13728"/>
                    <a:pt x="3923" y="13473"/>
                    <a:pt x="3488" y="13473"/>
                  </a:cubicBezTo>
                  <a:cubicBezTo>
                    <a:pt x="3438" y="13473"/>
                    <a:pt x="3387" y="13476"/>
                    <a:pt x="3336" y="13483"/>
                  </a:cubicBezTo>
                  <a:cubicBezTo>
                    <a:pt x="2469" y="13550"/>
                    <a:pt x="1535" y="14584"/>
                    <a:pt x="1034" y="16018"/>
                  </a:cubicBezTo>
                  <a:lnTo>
                    <a:pt x="34" y="18787"/>
                  </a:lnTo>
                  <a:cubicBezTo>
                    <a:pt x="0" y="18853"/>
                    <a:pt x="34" y="18887"/>
                    <a:pt x="67" y="18920"/>
                  </a:cubicBezTo>
                  <a:lnTo>
                    <a:pt x="134" y="18920"/>
                  </a:lnTo>
                  <a:cubicBezTo>
                    <a:pt x="167" y="18920"/>
                    <a:pt x="200" y="18887"/>
                    <a:pt x="200" y="18853"/>
                  </a:cubicBezTo>
                  <a:lnTo>
                    <a:pt x="1201" y="16085"/>
                  </a:lnTo>
                  <a:cubicBezTo>
                    <a:pt x="1668" y="14717"/>
                    <a:pt x="2569" y="13750"/>
                    <a:pt x="3336" y="13683"/>
                  </a:cubicBezTo>
                  <a:cubicBezTo>
                    <a:pt x="3365" y="13681"/>
                    <a:pt x="3394" y="13679"/>
                    <a:pt x="3422" y="13679"/>
                  </a:cubicBezTo>
                  <a:cubicBezTo>
                    <a:pt x="3793" y="13679"/>
                    <a:pt x="4148" y="13876"/>
                    <a:pt x="4303" y="14217"/>
                  </a:cubicBezTo>
                  <a:lnTo>
                    <a:pt x="4337" y="14283"/>
                  </a:lnTo>
                  <a:cubicBezTo>
                    <a:pt x="4537" y="14650"/>
                    <a:pt x="4904" y="14884"/>
                    <a:pt x="5304" y="14917"/>
                  </a:cubicBezTo>
                  <a:cubicBezTo>
                    <a:pt x="5346" y="14922"/>
                    <a:pt x="5388" y="14925"/>
                    <a:pt x="5430" y="14925"/>
                  </a:cubicBezTo>
                  <a:cubicBezTo>
                    <a:pt x="5931" y="14925"/>
                    <a:pt x="6480" y="14568"/>
                    <a:pt x="6972" y="13983"/>
                  </a:cubicBezTo>
                  <a:lnTo>
                    <a:pt x="7872" y="12849"/>
                  </a:lnTo>
                  <a:cubicBezTo>
                    <a:pt x="8173" y="12382"/>
                    <a:pt x="8673" y="12082"/>
                    <a:pt x="9240" y="11982"/>
                  </a:cubicBezTo>
                  <a:lnTo>
                    <a:pt x="10074" y="11948"/>
                  </a:lnTo>
                  <a:cubicBezTo>
                    <a:pt x="10908" y="11915"/>
                    <a:pt x="11809" y="11014"/>
                    <a:pt x="12342" y="9647"/>
                  </a:cubicBezTo>
                  <a:lnTo>
                    <a:pt x="13310" y="7345"/>
                  </a:lnTo>
                  <a:cubicBezTo>
                    <a:pt x="13831" y="6056"/>
                    <a:pt x="14692" y="5190"/>
                    <a:pt x="15424" y="5190"/>
                  </a:cubicBezTo>
                  <a:cubicBezTo>
                    <a:pt x="15488" y="5190"/>
                    <a:pt x="15550" y="5197"/>
                    <a:pt x="15611" y="5210"/>
                  </a:cubicBezTo>
                  <a:cubicBezTo>
                    <a:pt x="15674" y="5221"/>
                    <a:pt x="15737" y="5227"/>
                    <a:pt x="15801" y="5227"/>
                  </a:cubicBezTo>
                  <a:cubicBezTo>
                    <a:pt x="16523" y="5227"/>
                    <a:pt x="17331" y="4548"/>
                    <a:pt x="17913" y="3476"/>
                  </a:cubicBezTo>
                  <a:lnTo>
                    <a:pt x="18513" y="2308"/>
                  </a:lnTo>
                  <a:cubicBezTo>
                    <a:pt x="19014" y="1374"/>
                    <a:pt x="19681" y="740"/>
                    <a:pt x="20315" y="707"/>
                  </a:cubicBezTo>
                  <a:cubicBezTo>
                    <a:pt x="20365" y="697"/>
                    <a:pt x="20415" y="692"/>
                    <a:pt x="20463" y="692"/>
                  </a:cubicBezTo>
                  <a:cubicBezTo>
                    <a:pt x="20737" y="692"/>
                    <a:pt x="20979" y="842"/>
                    <a:pt x="21149" y="1041"/>
                  </a:cubicBezTo>
                  <a:lnTo>
                    <a:pt x="21849" y="1875"/>
                  </a:lnTo>
                  <a:cubicBezTo>
                    <a:pt x="22083" y="2175"/>
                    <a:pt x="22416" y="2342"/>
                    <a:pt x="22783" y="2342"/>
                  </a:cubicBezTo>
                  <a:cubicBezTo>
                    <a:pt x="23317" y="2308"/>
                    <a:pt x="23917" y="1941"/>
                    <a:pt x="24418" y="1274"/>
                  </a:cubicBezTo>
                  <a:lnTo>
                    <a:pt x="24484" y="1207"/>
                  </a:lnTo>
                  <a:cubicBezTo>
                    <a:pt x="24785" y="674"/>
                    <a:pt x="25285" y="340"/>
                    <a:pt x="25885" y="207"/>
                  </a:cubicBezTo>
                  <a:cubicBezTo>
                    <a:pt x="25919" y="202"/>
                    <a:pt x="25953" y="200"/>
                    <a:pt x="25987" y="200"/>
                  </a:cubicBezTo>
                  <a:cubicBezTo>
                    <a:pt x="26218" y="200"/>
                    <a:pt x="26440" y="299"/>
                    <a:pt x="26586" y="474"/>
                  </a:cubicBezTo>
                  <a:lnTo>
                    <a:pt x="28254" y="2075"/>
                  </a:lnTo>
                  <a:cubicBezTo>
                    <a:pt x="28272" y="2087"/>
                    <a:pt x="28292" y="2093"/>
                    <a:pt x="28312" y="2093"/>
                  </a:cubicBezTo>
                  <a:cubicBezTo>
                    <a:pt x="28396" y="2093"/>
                    <a:pt x="28468" y="1989"/>
                    <a:pt x="28387" y="1908"/>
                  </a:cubicBezTo>
                  <a:lnTo>
                    <a:pt x="26753" y="307"/>
                  </a:lnTo>
                  <a:cubicBezTo>
                    <a:pt x="26548" y="102"/>
                    <a:pt x="26267" y="0"/>
                    <a:pt x="25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43;p75">
              <a:extLst>
                <a:ext uri="{FF2B5EF4-FFF2-40B4-BE49-F238E27FC236}">
                  <a16:creationId xmlns:a16="http://schemas.microsoft.com/office/drawing/2014/main" id="{5EA32145-1FF5-0D48-B017-F2FC21C2A806}"/>
                </a:ext>
              </a:extLst>
            </p:cNvPr>
            <p:cNvSpPr/>
            <p:nvPr/>
          </p:nvSpPr>
          <p:spPr>
            <a:xfrm>
              <a:off x="3317550" y="2866650"/>
              <a:ext cx="5025" cy="240200"/>
            </a:xfrm>
            <a:custGeom>
              <a:avLst/>
              <a:gdLst/>
              <a:ahLst/>
              <a:cxnLst/>
              <a:rect l="l" t="t" r="r" b="b"/>
              <a:pathLst>
                <a:path w="201" h="9608" extrusionOk="0">
                  <a:moveTo>
                    <a:pt x="100" y="1"/>
                  </a:moveTo>
                  <a:cubicBezTo>
                    <a:pt x="33" y="1"/>
                    <a:pt x="0" y="68"/>
                    <a:pt x="0" y="101"/>
                  </a:cubicBezTo>
                  <a:lnTo>
                    <a:pt x="0" y="501"/>
                  </a:lnTo>
                  <a:cubicBezTo>
                    <a:pt x="0" y="568"/>
                    <a:pt x="33" y="601"/>
                    <a:pt x="100" y="635"/>
                  </a:cubicBezTo>
                  <a:cubicBezTo>
                    <a:pt x="167" y="635"/>
                    <a:pt x="200" y="568"/>
                    <a:pt x="200" y="501"/>
                  </a:cubicBezTo>
                  <a:lnTo>
                    <a:pt x="200" y="101"/>
                  </a:lnTo>
                  <a:cubicBezTo>
                    <a:pt x="200" y="68"/>
                    <a:pt x="167" y="1"/>
                    <a:pt x="100" y="1"/>
                  </a:cubicBezTo>
                  <a:close/>
                  <a:moveTo>
                    <a:pt x="100" y="1035"/>
                  </a:moveTo>
                  <a:cubicBezTo>
                    <a:pt x="33" y="1035"/>
                    <a:pt x="0" y="1102"/>
                    <a:pt x="0" y="1168"/>
                  </a:cubicBezTo>
                  <a:lnTo>
                    <a:pt x="0" y="1802"/>
                  </a:lnTo>
                  <a:cubicBezTo>
                    <a:pt x="0" y="1836"/>
                    <a:pt x="33" y="1902"/>
                    <a:pt x="100" y="1902"/>
                  </a:cubicBezTo>
                  <a:cubicBezTo>
                    <a:pt x="167" y="1902"/>
                    <a:pt x="200" y="1869"/>
                    <a:pt x="200" y="1802"/>
                  </a:cubicBezTo>
                  <a:lnTo>
                    <a:pt x="200" y="1168"/>
                  </a:lnTo>
                  <a:cubicBezTo>
                    <a:pt x="200" y="1102"/>
                    <a:pt x="167" y="1035"/>
                    <a:pt x="100" y="1035"/>
                  </a:cubicBezTo>
                  <a:close/>
                  <a:moveTo>
                    <a:pt x="100" y="2336"/>
                  </a:moveTo>
                  <a:cubicBezTo>
                    <a:pt x="33" y="2336"/>
                    <a:pt x="0" y="2369"/>
                    <a:pt x="0" y="2436"/>
                  </a:cubicBezTo>
                  <a:lnTo>
                    <a:pt x="0" y="3070"/>
                  </a:lnTo>
                  <a:cubicBezTo>
                    <a:pt x="0" y="3137"/>
                    <a:pt x="33" y="3170"/>
                    <a:pt x="100" y="3203"/>
                  </a:cubicBezTo>
                  <a:cubicBezTo>
                    <a:pt x="167" y="3203"/>
                    <a:pt x="200" y="3137"/>
                    <a:pt x="200" y="3070"/>
                  </a:cubicBezTo>
                  <a:lnTo>
                    <a:pt x="200" y="2436"/>
                  </a:lnTo>
                  <a:cubicBezTo>
                    <a:pt x="200" y="2369"/>
                    <a:pt x="167" y="2336"/>
                    <a:pt x="100" y="2336"/>
                  </a:cubicBezTo>
                  <a:close/>
                  <a:moveTo>
                    <a:pt x="100" y="3604"/>
                  </a:moveTo>
                  <a:cubicBezTo>
                    <a:pt x="33" y="3604"/>
                    <a:pt x="0" y="3670"/>
                    <a:pt x="0" y="3737"/>
                  </a:cubicBezTo>
                  <a:lnTo>
                    <a:pt x="0" y="4371"/>
                  </a:lnTo>
                  <a:cubicBezTo>
                    <a:pt x="0" y="4404"/>
                    <a:pt x="33" y="4471"/>
                    <a:pt x="100" y="4471"/>
                  </a:cubicBezTo>
                  <a:cubicBezTo>
                    <a:pt x="167" y="4471"/>
                    <a:pt x="200" y="4437"/>
                    <a:pt x="200" y="4371"/>
                  </a:cubicBezTo>
                  <a:lnTo>
                    <a:pt x="200" y="3737"/>
                  </a:lnTo>
                  <a:cubicBezTo>
                    <a:pt x="200" y="3670"/>
                    <a:pt x="167" y="3604"/>
                    <a:pt x="100" y="3604"/>
                  </a:cubicBezTo>
                  <a:close/>
                  <a:moveTo>
                    <a:pt x="100" y="4904"/>
                  </a:moveTo>
                  <a:cubicBezTo>
                    <a:pt x="33" y="4904"/>
                    <a:pt x="0" y="4938"/>
                    <a:pt x="0" y="5005"/>
                  </a:cubicBezTo>
                  <a:lnTo>
                    <a:pt x="0" y="5638"/>
                  </a:lnTo>
                  <a:cubicBezTo>
                    <a:pt x="0" y="5705"/>
                    <a:pt x="33" y="5738"/>
                    <a:pt x="100" y="5772"/>
                  </a:cubicBezTo>
                  <a:cubicBezTo>
                    <a:pt x="167" y="5772"/>
                    <a:pt x="200" y="5705"/>
                    <a:pt x="200" y="5638"/>
                  </a:cubicBezTo>
                  <a:lnTo>
                    <a:pt x="200" y="5005"/>
                  </a:lnTo>
                  <a:cubicBezTo>
                    <a:pt x="200" y="4938"/>
                    <a:pt x="167" y="4904"/>
                    <a:pt x="100" y="4904"/>
                  </a:cubicBezTo>
                  <a:close/>
                  <a:moveTo>
                    <a:pt x="100" y="6172"/>
                  </a:moveTo>
                  <a:cubicBezTo>
                    <a:pt x="33" y="6172"/>
                    <a:pt x="0" y="6239"/>
                    <a:pt x="0" y="6305"/>
                  </a:cubicBezTo>
                  <a:lnTo>
                    <a:pt x="0" y="6939"/>
                  </a:lnTo>
                  <a:cubicBezTo>
                    <a:pt x="0" y="6973"/>
                    <a:pt x="33" y="7039"/>
                    <a:pt x="100" y="7039"/>
                  </a:cubicBezTo>
                  <a:cubicBezTo>
                    <a:pt x="134" y="7039"/>
                    <a:pt x="200" y="6973"/>
                    <a:pt x="200" y="6939"/>
                  </a:cubicBezTo>
                  <a:lnTo>
                    <a:pt x="200" y="6305"/>
                  </a:lnTo>
                  <a:cubicBezTo>
                    <a:pt x="200" y="6239"/>
                    <a:pt x="167" y="6172"/>
                    <a:pt x="100" y="6172"/>
                  </a:cubicBezTo>
                  <a:close/>
                  <a:moveTo>
                    <a:pt x="100" y="7473"/>
                  </a:moveTo>
                  <a:cubicBezTo>
                    <a:pt x="33" y="7473"/>
                    <a:pt x="0" y="7506"/>
                    <a:pt x="0" y="7573"/>
                  </a:cubicBezTo>
                  <a:lnTo>
                    <a:pt x="0" y="8207"/>
                  </a:lnTo>
                  <a:cubicBezTo>
                    <a:pt x="0" y="8274"/>
                    <a:pt x="33" y="8307"/>
                    <a:pt x="100" y="8340"/>
                  </a:cubicBezTo>
                  <a:cubicBezTo>
                    <a:pt x="167" y="8340"/>
                    <a:pt x="200" y="8274"/>
                    <a:pt x="200" y="8207"/>
                  </a:cubicBezTo>
                  <a:lnTo>
                    <a:pt x="200" y="7573"/>
                  </a:lnTo>
                  <a:cubicBezTo>
                    <a:pt x="200" y="7506"/>
                    <a:pt x="167" y="7473"/>
                    <a:pt x="100" y="7473"/>
                  </a:cubicBezTo>
                  <a:close/>
                  <a:moveTo>
                    <a:pt x="100" y="8741"/>
                  </a:moveTo>
                  <a:cubicBezTo>
                    <a:pt x="33" y="8741"/>
                    <a:pt x="0" y="8807"/>
                    <a:pt x="0" y="8841"/>
                  </a:cubicBezTo>
                  <a:lnTo>
                    <a:pt x="0" y="9508"/>
                  </a:lnTo>
                  <a:cubicBezTo>
                    <a:pt x="0" y="9541"/>
                    <a:pt x="33" y="9608"/>
                    <a:pt x="100" y="9608"/>
                  </a:cubicBezTo>
                  <a:cubicBezTo>
                    <a:pt x="167" y="9608"/>
                    <a:pt x="200" y="9574"/>
                    <a:pt x="200" y="9508"/>
                  </a:cubicBezTo>
                  <a:lnTo>
                    <a:pt x="200" y="8841"/>
                  </a:lnTo>
                  <a:cubicBezTo>
                    <a:pt x="200" y="8807"/>
                    <a:pt x="167" y="8741"/>
                    <a:pt x="100" y="874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44;p75">
              <a:extLst>
                <a:ext uri="{FF2B5EF4-FFF2-40B4-BE49-F238E27FC236}">
                  <a16:creationId xmlns:a16="http://schemas.microsoft.com/office/drawing/2014/main" id="{E46DC950-12D3-4445-B919-4D2674A8BD4A}"/>
                </a:ext>
              </a:extLst>
            </p:cNvPr>
            <p:cNvSpPr/>
            <p:nvPr/>
          </p:nvSpPr>
          <p:spPr>
            <a:xfrm>
              <a:off x="3030675" y="3005300"/>
              <a:ext cx="5850" cy="266675"/>
            </a:xfrm>
            <a:custGeom>
              <a:avLst/>
              <a:gdLst/>
              <a:ahLst/>
              <a:cxnLst/>
              <a:rect l="l" t="t" r="r" b="b"/>
              <a:pathLst>
                <a:path w="234" h="10667" extrusionOk="0">
                  <a:moveTo>
                    <a:pt x="117" y="1"/>
                  </a:moveTo>
                  <a:cubicBezTo>
                    <a:pt x="59" y="1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3"/>
                    <a:pt x="134" y="393"/>
                  </a:cubicBezTo>
                  <a:cubicBezTo>
                    <a:pt x="167" y="393"/>
                    <a:pt x="234" y="359"/>
                    <a:pt x="234" y="292"/>
                  </a:cubicBezTo>
                  <a:lnTo>
                    <a:pt x="234" y="126"/>
                  </a:lnTo>
                  <a:cubicBezTo>
                    <a:pt x="234" y="42"/>
                    <a:pt x="175" y="1"/>
                    <a:pt x="117" y="1"/>
                  </a:cubicBezTo>
                  <a:close/>
                  <a:moveTo>
                    <a:pt x="117" y="826"/>
                  </a:moveTo>
                  <a:cubicBezTo>
                    <a:pt x="59" y="826"/>
                    <a:pt x="0" y="860"/>
                    <a:pt x="0" y="926"/>
                  </a:cubicBezTo>
                  <a:lnTo>
                    <a:pt x="0" y="1593"/>
                  </a:lnTo>
                  <a:cubicBezTo>
                    <a:pt x="0" y="1627"/>
                    <a:pt x="67" y="1693"/>
                    <a:pt x="134" y="1693"/>
                  </a:cubicBezTo>
                  <a:cubicBezTo>
                    <a:pt x="167" y="1693"/>
                    <a:pt x="234" y="1627"/>
                    <a:pt x="234" y="1593"/>
                  </a:cubicBezTo>
                  <a:lnTo>
                    <a:pt x="234" y="926"/>
                  </a:lnTo>
                  <a:cubicBezTo>
                    <a:pt x="234" y="860"/>
                    <a:pt x="175" y="826"/>
                    <a:pt x="117" y="826"/>
                  </a:cubicBezTo>
                  <a:close/>
                  <a:moveTo>
                    <a:pt x="117" y="2102"/>
                  </a:moveTo>
                  <a:cubicBezTo>
                    <a:pt x="59" y="2102"/>
                    <a:pt x="0" y="2144"/>
                    <a:pt x="0" y="2227"/>
                  </a:cubicBezTo>
                  <a:lnTo>
                    <a:pt x="0" y="2861"/>
                  </a:lnTo>
                  <a:cubicBezTo>
                    <a:pt x="0" y="2928"/>
                    <a:pt x="67" y="2961"/>
                    <a:pt x="134" y="2961"/>
                  </a:cubicBezTo>
                  <a:cubicBezTo>
                    <a:pt x="167" y="2961"/>
                    <a:pt x="234" y="2928"/>
                    <a:pt x="234" y="2861"/>
                  </a:cubicBezTo>
                  <a:lnTo>
                    <a:pt x="234" y="2227"/>
                  </a:lnTo>
                  <a:cubicBezTo>
                    <a:pt x="234" y="2144"/>
                    <a:pt x="175" y="2102"/>
                    <a:pt x="117" y="2102"/>
                  </a:cubicBezTo>
                  <a:close/>
                  <a:moveTo>
                    <a:pt x="117" y="3395"/>
                  </a:moveTo>
                  <a:cubicBezTo>
                    <a:pt x="59" y="3395"/>
                    <a:pt x="0" y="3428"/>
                    <a:pt x="0" y="3495"/>
                  </a:cubicBezTo>
                  <a:lnTo>
                    <a:pt x="0" y="4162"/>
                  </a:lnTo>
                  <a:cubicBezTo>
                    <a:pt x="0" y="4195"/>
                    <a:pt x="67" y="4262"/>
                    <a:pt x="134" y="4262"/>
                  </a:cubicBezTo>
                  <a:cubicBezTo>
                    <a:pt x="167" y="4262"/>
                    <a:pt x="234" y="4195"/>
                    <a:pt x="234" y="4162"/>
                  </a:cubicBezTo>
                  <a:lnTo>
                    <a:pt x="234" y="3495"/>
                  </a:lnTo>
                  <a:cubicBezTo>
                    <a:pt x="234" y="3428"/>
                    <a:pt x="175" y="3395"/>
                    <a:pt x="117" y="3395"/>
                  </a:cubicBezTo>
                  <a:close/>
                  <a:moveTo>
                    <a:pt x="117" y="4671"/>
                  </a:moveTo>
                  <a:cubicBezTo>
                    <a:pt x="59" y="4671"/>
                    <a:pt x="0" y="4712"/>
                    <a:pt x="0" y="4796"/>
                  </a:cubicBezTo>
                  <a:lnTo>
                    <a:pt x="0" y="5429"/>
                  </a:lnTo>
                  <a:cubicBezTo>
                    <a:pt x="0" y="5496"/>
                    <a:pt x="67" y="5530"/>
                    <a:pt x="134" y="5530"/>
                  </a:cubicBezTo>
                  <a:cubicBezTo>
                    <a:pt x="167" y="5530"/>
                    <a:pt x="234" y="5496"/>
                    <a:pt x="234" y="5429"/>
                  </a:cubicBezTo>
                  <a:lnTo>
                    <a:pt x="234" y="4796"/>
                  </a:lnTo>
                  <a:cubicBezTo>
                    <a:pt x="234" y="4712"/>
                    <a:pt x="175" y="4671"/>
                    <a:pt x="117" y="4671"/>
                  </a:cubicBezTo>
                  <a:close/>
                  <a:moveTo>
                    <a:pt x="117" y="5963"/>
                  </a:moveTo>
                  <a:cubicBezTo>
                    <a:pt x="59" y="5963"/>
                    <a:pt x="0" y="5997"/>
                    <a:pt x="0" y="6063"/>
                  </a:cubicBezTo>
                  <a:lnTo>
                    <a:pt x="0" y="6730"/>
                  </a:lnTo>
                  <a:cubicBezTo>
                    <a:pt x="0" y="6764"/>
                    <a:pt x="67" y="6830"/>
                    <a:pt x="134" y="6830"/>
                  </a:cubicBezTo>
                  <a:cubicBezTo>
                    <a:pt x="167" y="6830"/>
                    <a:pt x="234" y="6764"/>
                    <a:pt x="234" y="6697"/>
                  </a:cubicBezTo>
                  <a:lnTo>
                    <a:pt x="234" y="6063"/>
                  </a:lnTo>
                  <a:cubicBezTo>
                    <a:pt x="234" y="5997"/>
                    <a:pt x="175" y="5963"/>
                    <a:pt x="117" y="5963"/>
                  </a:cubicBezTo>
                  <a:close/>
                  <a:moveTo>
                    <a:pt x="117" y="7239"/>
                  </a:moveTo>
                  <a:cubicBezTo>
                    <a:pt x="59" y="7239"/>
                    <a:pt x="0" y="7281"/>
                    <a:pt x="0" y="7364"/>
                  </a:cubicBezTo>
                  <a:lnTo>
                    <a:pt x="0" y="7998"/>
                  </a:lnTo>
                  <a:cubicBezTo>
                    <a:pt x="0" y="8065"/>
                    <a:pt x="67" y="8098"/>
                    <a:pt x="134" y="8098"/>
                  </a:cubicBezTo>
                  <a:cubicBezTo>
                    <a:pt x="167" y="8098"/>
                    <a:pt x="234" y="8065"/>
                    <a:pt x="234" y="7998"/>
                  </a:cubicBezTo>
                  <a:lnTo>
                    <a:pt x="234" y="7364"/>
                  </a:lnTo>
                  <a:cubicBezTo>
                    <a:pt x="234" y="7281"/>
                    <a:pt x="175" y="7239"/>
                    <a:pt x="117" y="7239"/>
                  </a:cubicBezTo>
                  <a:close/>
                  <a:moveTo>
                    <a:pt x="117" y="8532"/>
                  </a:moveTo>
                  <a:cubicBezTo>
                    <a:pt x="59" y="8532"/>
                    <a:pt x="0" y="8565"/>
                    <a:pt x="0" y="8632"/>
                  </a:cubicBezTo>
                  <a:lnTo>
                    <a:pt x="0" y="9299"/>
                  </a:lnTo>
                  <a:cubicBezTo>
                    <a:pt x="0" y="9332"/>
                    <a:pt x="67" y="9399"/>
                    <a:pt x="134" y="9399"/>
                  </a:cubicBezTo>
                  <a:cubicBezTo>
                    <a:pt x="167" y="9399"/>
                    <a:pt x="234" y="9332"/>
                    <a:pt x="234" y="9299"/>
                  </a:cubicBezTo>
                  <a:lnTo>
                    <a:pt x="234" y="8632"/>
                  </a:lnTo>
                  <a:cubicBezTo>
                    <a:pt x="234" y="8565"/>
                    <a:pt x="175" y="8532"/>
                    <a:pt x="117" y="8532"/>
                  </a:cubicBezTo>
                  <a:close/>
                  <a:moveTo>
                    <a:pt x="117" y="9808"/>
                  </a:moveTo>
                  <a:cubicBezTo>
                    <a:pt x="59" y="9808"/>
                    <a:pt x="0" y="9849"/>
                    <a:pt x="0" y="9933"/>
                  </a:cubicBezTo>
                  <a:lnTo>
                    <a:pt x="0" y="10566"/>
                  </a:lnTo>
                  <a:cubicBezTo>
                    <a:pt x="0" y="10633"/>
                    <a:pt x="67" y="10667"/>
                    <a:pt x="134" y="10667"/>
                  </a:cubicBezTo>
                  <a:cubicBezTo>
                    <a:pt x="167" y="10667"/>
                    <a:pt x="234" y="10633"/>
                    <a:pt x="234" y="10566"/>
                  </a:cubicBezTo>
                  <a:lnTo>
                    <a:pt x="234" y="9933"/>
                  </a:lnTo>
                  <a:cubicBezTo>
                    <a:pt x="234" y="9849"/>
                    <a:pt x="175" y="9808"/>
                    <a:pt x="117" y="980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45;p75">
              <a:extLst>
                <a:ext uri="{FF2B5EF4-FFF2-40B4-BE49-F238E27FC236}">
                  <a16:creationId xmlns:a16="http://schemas.microsoft.com/office/drawing/2014/main" id="{13F5660A-C7F8-CC4A-879A-D943AA52E366}"/>
                </a:ext>
              </a:extLst>
            </p:cNvPr>
            <p:cNvSpPr/>
            <p:nvPr/>
          </p:nvSpPr>
          <p:spPr>
            <a:xfrm>
              <a:off x="2888075" y="3172725"/>
              <a:ext cx="5025" cy="182650"/>
            </a:xfrm>
            <a:custGeom>
              <a:avLst/>
              <a:gdLst/>
              <a:ahLst/>
              <a:cxnLst/>
              <a:rect l="l" t="t" r="r" b="b"/>
              <a:pathLst>
                <a:path w="201" h="7306" extrusionOk="0">
                  <a:moveTo>
                    <a:pt x="100" y="0"/>
                  </a:moveTo>
                  <a:cubicBezTo>
                    <a:pt x="34" y="0"/>
                    <a:pt x="0" y="67"/>
                    <a:pt x="0" y="133"/>
                  </a:cubicBezTo>
                  <a:lnTo>
                    <a:pt x="0" y="767"/>
                  </a:lnTo>
                  <a:cubicBezTo>
                    <a:pt x="0" y="834"/>
                    <a:pt x="34" y="867"/>
                    <a:pt x="100" y="867"/>
                  </a:cubicBezTo>
                  <a:cubicBezTo>
                    <a:pt x="134" y="867"/>
                    <a:pt x="200" y="801"/>
                    <a:pt x="200" y="767"/>
                  </a:cubicBezTo>
                  <a:lnTo>
                    <a:pt x="200" y="133"/>
                  </a:lnTo>
                  <a:cubicBezTo>
                    <a:pt x="200" y="67"/>
                    <a:pt x="134" y="0"/>
                    <a:pt x="100" y="0"/>
                  </a:cubicBezTo>
                  <a:close/>
                  <a:moveTo>
                    <a:pt x="100" y="1301"/>
                  </a:moveTo>
                  <a:cubicBezTo>
                    <a:pt x="34" y="1301"/>
                    <a:pt x="0" y="1334"/>
                    <a:pt x="0" y="1401"/>
                  </a:cubicBezTo>
                  <a:lnTo>
                    <a:pt x="0" y="2035"/>
                  </a:lnTo>
                  <a:cubicBezTo>
                    <a:pt x="0" y="2102"/>
                    <a:pt x="34" y="2168"/>
                    <a:pt x="100" y="2168"/>
                  </a:cubicBezTo>
                  <a:lnTo>
                    <a:pt x="100" y="2135"/>
                  </a:lnTo>
                  <a:cubicBezTo>
                    <a:pt x="134" y="2135"/>
                    <a:pt x="200" y="2102"/>
                    <a:pt x="200" y="2035"/>
                  </a:cubicBezTo>
                  <a:lnTo>
                    <a:pt x="200" y="1401"/>
                  </a:lnTo>
                  <a:cubicBezTo>
                    <a:pt x="200" y="1334"/>
                    <a:pt x="134" y="1301"/>
                    <a:pt x="100" y="1301"/>
                  </a:cubicBezTo>
                  <a:close/>
                  <a:moveTo>
                    <a:pt x="100" y="2602"/>
                  </a:moveTo>
                  <a:cubicBezTo>
                    <a:pt x="34" y="2602"/>
                    <a:pt x="0" y="2635"/>
                    <a:pt x="0" y="2702"/>
                  </a:cubicBezTo>
                  <a:lnTo>
                    <a:pt x="0" y="3336"/>
                  </a:lnTo>
                  <a:cubicBezTo>
                    <a:pt x="0" y="3402"/>
                    <a:pt x="34" y="3436"/>
                    <a:pt x="100" y="3436"/>
                  </a:cubicBezTo>
                  <a:cubicBezTo>
                    <a:pt x="134" y="3436"/>
                    <a:pt x="200" y="3402"/>
                    <a:pt x="200" y="3336"/>
                  </a:cubicBezTo>
                  <a:lnTo>
                    <a:pt x="200" y="2702"/>
                  </a:lnTo>
                  <a:cubicBezTo>
                    <a:pt x="200" y="2635"/>
                    <a:pt x="134" y="2602"/>
                    <a:pt x="100" y="2602"/>
                  </a:cubicBezTo>
                  <a:close/>
                  <a:moveTo>
                    <a:pt x="100" y="3836"/>
                  </a:moveTo>
                  <a:cubicBezTo>
                    <a:pt x="34" y="3836"/>
                    <a:pt x="0" y="3903"/>
                    <a:pt x="0" y="3970"/>
                  </a:cubicBezTo>
                  <a:lnTo>
                    <a:pt x="0" y="4603"/>
                  </a:lnTo>
                  <a:cubicBezTo>
                    <a:pt x="0" y="4670"/>
                    <a:pt x="34" y="4737"/>
                    <a:pt x="100" y="4737"/>
                  </a:cubicBezTo>
                  <a:lnTo>
                    <a:pt x="100" y="4703"/>
                  </a:lnTo>
                  <a:cubicBezTo>
                    <a:pt x="167" y="4703"/>
                    <a:pt x="200" y="4670"/>
                    <a:pt x="200" y="4603"/>
                  </a:cubicBezTo>
                  <a:lnTo>
                    <a:pt x="200" y="3970"/>
                  </a:lnTo>
                  <a:cubicBezTo>
                    <a:pt x="200" y="3903"/>
                    <a:pt x="134" y="3836"/>
                    <a:pt x="100" y="3836"/>
                  </a:cubicBezTo>
                  <a:close/>
                  <a:moveTo>
                    <a:pt x="100" y="5137"/>
                  </a:moveTo>
                  <a:cubicBezTo>
                    <a:pt x="34" y="5137"/>
                    <a:pt x="0" y="5204"/>
                    <a:pt x="0" y="5270"/>
                  </a:cubicBezTo>
                  <a:lnTo>
                    <a:pt x="0" y="5904"/>
                  </a:lnTo>
                  <a:cubicBezTo>
                    <a:pt x="0" y="5971"/>
                    <a:pt x="34" y="6004"/>
                    <a:pt x="100" y="6004"/>
                  </a:cubicBezTo>
                  <a:cubicBezTo>
                    <a:pt x="134" y="6004"/>
                    <a:pt x="200" y="5938"/>
                    <a:pt x="200" y="5904"/>
                  </a:cubicBezTo>
                  <a:lnTo>
                    <a:pt x="200" y="5270"/>
                  </a:lnTo>
                  <a:cubicBezTo>
                    <a:pt x="200" y="5204"/>
                    <a:pt x="134" y="5137"/>
                    <a:pt x="100" y="5137"/>
                  </a:cubicBezTo>
                  <a:close/>
                  <a:moveTo>
                    <a:pt x="100" y="6438"/>
                  </a:moveTo>
                  <a:cubicBezTo>
                    <a:pt x="34" y="6438"/>
                    <a:pt x="0" y="6471"/>
                    <a:pt x="0" y="6538"/>
                  </a:cubicBezTo>
                  <a:lnTo>
                    <a:pt x="0" y="7172"/>
                  </a:lnTo>
                  <a:cubicBezTo>
                    <a:pt x="0" y="7239"/>
                    <a:pt x="34" y="7305"/>
                    <a:pt x="100" y="7305"/>
                  </a:cubicBezTo>
                  <a:cubicBezTo>
                    <a:pt x="167" y="7305"/>
                    <a:pt x="200" y="7239"/>
                    <a:pt x="200" y="7172"/>
                  </a:cubicBezTo>
                  <a:lnTo>
                    <a:pt x="200" y="6538"/>
                  </a:lnTo>
                  <a:cubicBezTo>
                    <a:pt x="200" y="6471"/>
                    <a:pt x="134" y="6438"/>
                    <a:pt x="100" y="643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46;p75">
              <a:extLst>
                <a:ext uri="{FF2B5EF4-FFF2-40B4-BE49-F238E27FC236}">
                  <a16:creationId xmlns:a16="http://schemas.microsoft.com/office/drawing/2014/main" id="{4E0DF57D-7C2A-B344-AB74-FC39C040262C}"/>
                </a:ext>
              </a:extLst>
            </p:cNvPr>
            <p:cNvSpPr/>
            <p:nvPr/>
          </p:nvSpPr>
          <p:spPr>
            <a:xfrm>
              <a:off x="2744225" y="3207750"/>
              <a:ext cx="5850" cy="230175"/>
            </a:xfrm>
            <a:custGeom>
              <a:avLst/>
              <a:gdLst/>
              <a:ahLst/>
              <a:cxnLst/>
              <a:rect l="l" t="t" r="r" b="b"/>
              <a:pathLst>
                <a:path w="234" h="9207" extrusionOk="0">
                  <a:moveTo>
                    <a:pt x="117" y="0"/>
                  </a:moveTo>
                  <a:cubicBezTo>
                    <a:pt x="58" y="0"/>
                    <a:pt x="0" y="33"/>
                    <a:pt x="17" y="100"/>
                  </a:cubicBezTo>
                  <a:cubicBezTo>
                    <a:pt x="17" y="167"/>
                    <a:pt x="50" y="200"/>
                    <a:pt x="117" y="200"/>
                  </a:cubicBezTo>
                  <a:cubicBezTo>
                    <a:pt x="184" y="200"/>
                    <a:pt x="217" y="133"/>
                    <a:pt x="217" y="100"/>
                  </a:cubicBezTo>
                  <a:cubicBezTo>
                    <a:pt x="234" y="33"/>
                    <a:pt x="175" y="0"/>
                    <a:pt x="117" y="0"/>
                  </a:cubicBezTo>
                  <a:close/>
                  <a:moveTo>
                    <a:pt x="117" y="634"/>
                  </a:moveTo>
                  <a:cubicBezTo>
                    <a:pt x="58" y="634"/>
                    <a:pt x="0" y="667"/>
                    <a:pt x="17" y="734"/>
                  </a:cubicBezTo>
                  <a:lnTo>
                    <a:pt x="17" y="1368"/>
                  </a:lnTo>
                  <a:cubicBezTo>
                    <a:pt x="17" y="1434"/>
                    <a:pt x="50" y="1501"/>
                    <a:pt x="117" y="1501"/>
                  </a:cubicBezTo>
                  <a:cubicBezTo>
                    <a:pt x="184" y="1501"/>
                    <a:pt x="217" y="1434"/>
                    <a:pt x="217" y="1368"/>
                  </a:cubicBezTo>
                  <a:lnTo>
                    <a:pt x="217" y="734"/>
                  </a:lnTo>
                  <a:cubicBezTo>
                    <a:pt x="234" y="667"/>
                    <a:pt x="175" y="634"/>
                    <a:pt x="117" y="634"/>
                  </a:cubicBezTo>
                  <a:close/>
                  <a:moveTo>
                    <a:pt x="117" y="1935"/>
                  </a:moveTo>
                  <a:cubicBezTo>
                    <a:pt x="58" y="1935"/>
                    <a:pt x="0" y="1968"/>
                    <a:pt x="17" y="2035"/>
                  </a:cubicBezTo>
                  <a:lnTo>
                    <a:pt x="17" y="2669"/>
                  </a:lnTo>
                  <a:cubicBezTo>
                    <a:pt x="17" y="2735"/>
                    <a:pt x="50" y="2769"/>
                    <a:pt x="117" y="2769"/>
                  </a:cubicBezTo>
                  <a:cubicBezTo>
                    <a:pt x="184" y="2769"/>
                    <a:pt x="217" y="2735"/>
                    <a:pt x="217" y="2669"/>
                  </a:cubicBezTo>
                  <a:lnTo>
                    <a:pt x="217" y="2035"/>
                  </a:lnTo>
                  <a:cubicBezTo>
                    <a:pt x="234" y="1968"/>
                    <a:pt x="175" y="1935"/>
                    <a:pt x="117" y="1935"/>
                  </a:cubicBezTo>
                  <a:close/>
                  <a:moveTo>
                    <a:pt x="117" y="3202"/>
                  </a:moveTo>
                  <a:cubicBezTo>
                    <a:pt x="58" y="3202"/>
                    <a:pt x="0" y="3236"/>
                    <a:pt x="17" y="3302"/>
                  </a:cubicBezTo>
                  <a:lnTo>
                    <a:pt x="17" y="3936"/>
                  </a:lnTo>
                  <a:cubicBezTo>
                    <a:pt x="17" y="4003"/>
                    <a:pt x="50" y="4070"/>
                    <a:pt x="117" y="4070"/>
                  </a:cubicBezTo>
                  <a:cubicBezTo>
                    <a:pt x="184" y="4070"/>
                    <a:pt x="217" y="4003"/>
                    <a:pt x="217" y="3936"/>
                  </a:cubicBezTo>
                  <a:lnTo>
                    <a:pt x="217" y="3302"/>
                  </a:lnTo>
                  <a:cubicBezTo>
                    <a:pt x="234" y="3236"/>
                    <a:pt x="175" y="3202"/>
                    <a:pt x="117" y="3202"/>
                  </a:cubicBezTo>
                  <a:close/>
                  <a:moveTo>
                    <a:pt x="117" y="4503"/>
                  </a:moveTo>
                  <a:cubicBezTo>
                    <a:pt x="58" y="4503"/>
                    <a:pt x="0" y="4537"/>
                    <a:pt x="17" y="4603"/>
                  </a:cubicBezTo>
                  <a:lnTo>
                    <a:pt x="17" y="5237"/>
                  </a:lnTo>
                  <a:cubicBezTo>
                    <a:pt x="17" y="5304"/>
                    <a:pt x="50" y="5337"/>
                    <a:pt x="117" y="5337"/>
                  </a:cubicBezTo>
                  <a:cubicBezTo>
                    <a:pt x="184" y="5337"/>
                    <a:pt x="217" y="5304"/>
                    <a:pt x="217" y="5237"/>
                  </a:cubicBezTo>
                  <a:lnTo>
                    <a:pt x="217" y="4603"/>
                  </a:lnTo>
                  <a:cubicBezTo>
                    <a:pt x="234" y="4537"/>
                    <a:pt x="175" y="4503"/>
                    <a:pt x="117" y="4503"/>
                  </a:cubicBezTo>
                  <a:close/>
                  <a:moveTo>
                    <a:pt x="117" y="5804"/>
                  </a:moveTo>
                  <a:cubicBezTo>
                    <a:pt x="58" y="5804"/>
                    <a:pt x="0" y="5838"/>
                    <a:pt x="17" y="5904"/>
                  </a:cubicBezTo>
                  <a:lnTo>
                    <a:pt x="17" y="6505"/>
                  </a:lnTo>
                  <a:cubicBezTo>
                    <a:pt x="17" y="6571"/>
                    <a:pt x="50" y="6638"/>
                    <a:pt x="117" y="6638"/>
                  </a:cubicBezTo>
                  <a:cubicBezTo>
                    <a:pt x="184" y="6638"/>
                    <a:pt x="217" y="6571"/>
                    <a:pt x="217" y="6538"/>
                  </a:cubicBezTo>
                  <a:lnTo>
                    <a:pt x="217" y="5904"/>
                  </a:lnTo>
                  <a:cubicBezTo>
                    <a:pt x="234" y="5838"/>
                    <a:pt x="175" y="5804"/>
                    <a:pt x="117" y="5804"/>
                  </a:cubicBezTo>
                  <a:close/>
                  <a:moveTo>
                    <a:pt x="117" y="7072"/>
                  </a:moveTo>
                  <a:cubicBezTo>
                    <a:pt x="58" y="7072"/>
                    <a:pt x="0" y="7105"/>
                    <a:pt x="17" y="7172"/>
                  </a:cubicBezTo>
                  <a:lnTo>
                    <a:pt x="17" y="7806"/>
                  </a:lnTo>
                  <a:cubicBezTo>
                    <a:pt x="17" y="7872"/>
                    <a:pt x="50" y="7906"/>
                    <a:pt x="117" y="7906"/>
                  </a:cubicBezTo>
                  <a:cubicBezTo>
                    <a:pt x="184" y="7906"/>
                    <a:pt x="217" y="7872"/>
                    <a:pt x="217" y="7806"/>
                  </a:cubicBezTo>
                  <a:lnTo>
                    <a:pt x="217" y="7172"/>
                  </a:lnTo>
                  <a:cubicBezTo>
                    <a:pt x="234" y="7105"/>
                    <a:pt x="175" y="7072"/>
                    <a:pt x="117" y="7072"/>
                  </a:cubicBezTo>
                  <a:close/>
                  <a:moveTo>
                    <a:pt x="117" y="8339"/>
                  </a:moveTo>
                  <a:cubicBezTo>
                    <a:pt x="58" y="8339"/>
                    <a:pt x="0" y="8373"/>
                    <a:pt x="17" y="8439"/>
                  </a:cubicBezTo>
                  <a:lnTo>
                    <a:pt x="17" y="9073"/>
                  </a:lnTo>
                  <a:cubicBezTo>
                    <a:pt x="17" y="9140"/>
                    <a:pt x="50" y="9207"/>
                    <a:pt x="117" y="9207"/>
                  </a:cubicBezTo>
                  <a:cubicBezTo>
                    <a:pt x="184" y="9207"/>
                    <a:pt x="217" y="9140"/>
                    <a:pt x="217" y="9073"/>
                  </a:cubicBezTo>
                  <a:lnTo>
                    <a:pt x="217" y="8439"/>
                  </a:lnTo>
                  <a:cubicBezTo>
                    <a:pt x="234" y="8373"/>
                    <a:pt x="175" y="8339"/>
                    <a:pt x="117" y="833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347;p75">
              <a:extLst>
                <a:ext uri="{FF2B5EF4-FFF2-40B4-BE49-F238E27FC236}">
                  <a16:creationId xmlns:a16="http://schemas.microsoft.com/office/drawing/2014/main" id="{77CF0A6C-0ED8-4F4A-BE4E-FCB3D7427E8D}"/>
                </a:ext>
              </a:extLst>
            </p:cNvPr>
            <p:cNvSpPr/>
            <p:nvPr/>
          </p:nvSpPr>
          <p:spPr>
            <a:xfrm>
              <a:off x="3173675" y="2880000"/>
              <a:ext cx="6300" cy="309425"/>
            </a:xfrm>
            <a:custGeom>
              <a:avLst/>
              <a:gdLst/>
              <a:ahLst/>
              <a:cxnLst/>
              <a:rect l="l" t="t" r="r" b="b"/>
              <a:pathLst>
                <a:path w="252" h="12377" extrusionOk="0">
                  <a:moveTo>
                    <a:pt x="118" y="1"/>
                  </a:moveTo>
                  <a:cubicBezTo>
                    <a:pt x="59" y="1"/>
                    <a:pt x="1" y="34"/>
                    <a:pt x="18" y="101"/>
                  </a:cubicBezTo>
                  <a:lnTo>
                    <a:pt x="18" y="701"/>
                  </a:lnTo>
                  <a:cubicBezTo>
                    <a:pt x="18" y="768"/>
                    <a:pt x="51" y="835"/>
                    <a:pt x="118" y="835"/>
                  </a:cubicBezTo>
                  <a:cubicBezTo>
                    <a:pt x="184" y="835"/>
                    <a:pt x="218" y="768"/>
                    <a:pt x="218" y="701"/>
                  </a:cubicBezTo>
                  <a:lnTo>
                    <a:pt x="218" y="101"/>
                  </a:lnTo>
                  <a:cubicBezTo>
                    <a:pt x="234" y="34"/>
                    <a:pt x="176" y="1"/>
                    <a:pt x="118" y="1"/>
                  </a:cubicBezTo>
                  <a:close/>
                  <a:moveTo>
                    <a:pt x="130" y="1268"/>
                  </a:moveTo>
                  <a:cubicBezTo>
                    <a:pt x="84" y="1268"/>
                    <a:pt x="34" y="1302"/>
                    <a:pt x="18" y="1368"/>
                  </a:cubicBezTo>
                  <a:lnTo>
                    <a:pt x="18" y="2002"/>
                  </a:lnTo>
                  <a:cubicBezTo>
                    <a:pt x="18" y="2069"/>
                    <a:pt x="51" y="2102"/>
                    <a:pt x="118" y="2102"/>
                  </a:cubicBezTo>
                  <a:cubicBezTo>
                    <a:pt x="184" y="2102"/>
                    <a:pt x="218" y="2069"/>
                    <a:pt x="218" y="2002"/>
                  </a:cubicBezTo>
                  <a:lnTo>
                    <a:pt x="218" y="1368"/>
                  </a:lnTo>
                  <a:cubicBezTo>
                    <a:pt x="218" y="1302"/>
                    <a:pt x="176" y="1268"/>
                    <a:pt x="130" y="1268"/>
                  </a:cubicBezTo>
                  <a:close/>
                  <a:moveTo>
                    <a:pt x="130" y="2561"/>
                  </a:moveTo>
                  <a:cubicBezTo>
                    <a:pt x="84" y="2561"/>
                    <a:pt x="34" y="2586"/>
                    <a:pt x="18" y="2636"/>
                  </a:cubicBezTo>
                  <a:lnTo>
                    <a:pt x="18" y="3270"/>
                  </a:lnTo>
                  <a:cubicBezTo>
                    <a:pt x="18" y="3336"/>
                    <a:pt x="51" y="3403"/>
                    <a:pt x="118" y="3403"/>
                  </a:cubicBezTo>
                  <a:cubicBezTo>
                    <a:pt x="184" y="3403"/>
                    <a:pt x="218" y="3336"/>
                    <a:pt x="218" y="3270"/>
                  </a:cubicBezTo>
                  <a:lnTo>
                    <a:pt x="218" y="2636"/>
                  </a:lnTo>
                  <a:cubicBezTo>
                    <a:pt x="218" y="2586"/>
                    <a:pt x="176" y="2561"/>
                    <a:pt x="130" y="2561"/>
                  </a:cubicBezTo>
                  <a:close/>
                  <a:moveTo>
                    <a:pt x="130" y="3837"/>
                  </a:moveTo>
                  <a:cubicBezTo>
                    <a:pt x="84" y="3837"/>
                    <a:pt x="34" y="3870"/>
                    <a:pt x="18" y="3937"/>
                  </a:cubicBezTo>
                  <a:lnTo>
                    <a:pt x="18" y="4571"/>
                  </a:lnTo>
                  <a:cubicBezTo>
                    <a:pt x="18" y="4637"/>
                    <a:pt x="51" y="4671"/>
                    <a:pt x="118" y="4671"/>
                  </a:cubicBezTo>
                  <a:cubicBezTo>
                    <a:pt x="184" y="4671"/>
                    <a:pt x="218" y="4637"/>
                    <a:pt x="218" y="4571"/>
                  </a:cubicBezTo>
                  <a:lnTo>
                    <a:pt x="218" y="3937"/>
                  </a:lnTo>
                  <a:cubicBezTo>
                    <a:pt x="218" y="3870"/>
                    <a:pt x="176" y="3837"/>
                    <a:pt x="130" y="3837"/>
                  </a:cubicBezTo>
                  <a:close/>
                  <a:moveTo>
                    <a:pt x="130" y="5129"/>
                  </a:moveTo>
                  <a:cubicBezTo>
                    <a:pt x="84" y="5129"/>
                    <a:pt x="34" y="5154"/>
                    <a:pt x="18" y="5204"/>
                  </a:cubicBezTo>
                  <a:lnTo>
                    <a:pt x="18" y="5838"/>
                  </a:lnTo>
                  <a:cubicBezTo>
                    <a:pt x="18" y="5905"/>
                    <a:pt x="51" y="5972"/>
                    <a:pt x="118" y="5972"/>
                  </a:cubicBezTo>
                  <a:cubicBezTo>
                    <a:pt x="184" y="5972"/>
                    <a:pt x="218" y="5905"/>
                    <a:pt x="218" y="5838"/>
                  </a:cubicBezTo>
                  <a:lnTo>
                    <a:pt x="218" y="5204"/>
                  </a:lnTo>
                  <a:cubicBezTo>
                    <a:pt x="218" y="5154"/>
                    <a:pt x="176" y="5129"/>
                    <a:pt x="130" y="5129"/>
                  </a:cubicBezTo>
                  <a:close/>
                  <a:moveTo>
                    <a:pt x="130" y="6405"/>
                  </a:moveTo>
                  <a:cubicBezTo>
                    <a:pt x="84" y="6405"/>
                    <a:pt x="34" y="6439"/>
                    <a:pt x="18" y="6505"/>
                  </a:cubicBezTo>
                  <a:lnTo>
                    <a:pt x="18" y="7139"/>
                  </a:lnTo>
                  <a:cubicBezTo>
                    <a:pt x="18" y="7206"/>
                    <a:pt x="51" y="7239"/>
                    <a:pt x="118" y="7239"/>
                  </a:cubicBezTo>
                  <a:cubicBezTo>
                    <a:pt x="184" y="7239"/>
                    <a:pt x="218" y="7206"/>
                    <a:pt x="218" y="7139"/>
                  </a:cubicBezTo>
                  <a:lnTo>
                    <a:pt x="218" y="6505"/>
                  </a:lnTo>
                  <a:cubicBezTo>
                    <a:pt x="218" y="6439"/>
                    <a:pt x="176" y="6405"/>
                    <a:pt x="130" y="6405"/>
                  </a:cubicBezTo>
                  <a:close/>
                  <a:moveTo>
                    <a:pt x="130" y="7698"/>
                  </a:moveTo>
                  <a:cubicBezTo>
                    <a:pt x="84" y="7698"/>
                    <a:pt x="34" y="7723"/>
                    <a:pt x="18" y="7773"/>
                  </a:cubicBezTo>
                  <a:lnTo>
                    <a:pt x="18" y="8407"/>
                  </a:lnTo>
                  <a:cubicBezTo>
                    <a:pt x="18" y="8473"/>
                    <a:pt x="51" y="8540"/>
                    <a:pt x="118" y="8540"/>
                  </a:cubicBezTo>
                  <a:cubicBezTo>
                    <a:pt x="184" y="8540"/>
                    <a:pt x="218" y="8473"/>
                    <a:pt x="218" y="8407"/>
                  </a:cubicBezTo>
                  <a:lnTo>
                    <a:pt x="218" y="7773"/>
                  </a:lnTo>
                  <a:cubicBezTo>
                    <a:pt x="218" y="7723"/>
                    <a:pt x="176" y="7698"/>
                    <a:pt x="130" y="7698"/>
                  </a:cubicBezTo>
                  <a:close/>
                  <a:moveTo>
                    <a:pt x="130" y="8974"/>
                  </a:moveTo>
                  <a:cubicBezTo>
                    <a:pt x="84" y="8974"/>
                    <a:pt x="34" y="9007"/>
                    <a:pt x="18" y="9074"/>
                  </a:cubicBezTo>
                  <a:lnTo>
                    <a:pt x="18" y="9708"/>
                  </a:lnTo>
                  <a:cubicBezTo>
                    <a:pt x="18" y="9774"/>
                    <a:pt x="51" y="9808"/>
                    <a:pt x="118" y="9808"/>
                  </a:cubicBezTo>
                  <a:lnTo>
                    <a:pt x="118" y="9841"/>
                  </a:lnTo>
                  <a:cubicBezTo>
                    <a:pt x="184" y="9808"/>
                    <a:pt x="251" y="9774"/>
                    <a:pt x="218" y="9708"/>
                  </a:cubicBezTo>
                  <a:lnTo>
                    <a:pt x="218" y="9074"/>
                  </a:lnTo>
                  <a:cubicBezTo>
                    <a:pt x="218" y="9007"/>
                    <a:pt x="176" y="8974"/>
                    <a:pt x="130" y="8974"/>
                  </a:cubicBezTo>
                  <a:close/>
                  <a:moveTo>
                    <a:pt x="130" y="10266"/>
                  </a:moveTo>
                  <a:cubicBezTo>
                    <a:pt x="84" y="10266"/>
                    <a:pt x="34" y="10291"/>
                    <a:pt x="18" y="10341"/>
                  </a:cubicBezTo>
                  <a:lnTo>
                    <a:pt x="18" y="10975"/>
                  </a:lnTo>
                  <a:cubicBezTo>
                    <a:pt x="18" y="11042"/>
                    <a:pt x="51" y="11109"/>
                    <a:pt x="118" y="11109"/>
                  </a:cubicBezTo>
                  <a:cubicBezTo>
                    <a:pt x="184" y="11109"/>
                    <a:pt x="218" y="11042"/>
                    <a:pt x="218" y="10975"/>
                  </a:cubicBezTo>
                  <a:lnTo>
                    <a:pt x="218" y="10341"/>
                  </a:lnTo>
                  <a:cubicBezTo>
                    <a:pt x="218" y="10291"/>
                    <a:pt x="176" y="10266"/>
                    <a:pt x="130" y="10266"/>
                  </a:cubicBezTo>
                  <a:close/>
                  <a:moveTo>
                    <a:pt x="130" y="11542"/>
                  </a:moveTo>
                  <a:cubicBezTo>
                    <a:pt x="84" y="11542"/>
                    <a:pt x="34" y="11576"/>
                    <a:pt x="18" y="11642"/>
                  </a:cubicBezTo>
                  <a:lnTo>
                    <a:pt x="18" y="12276"/>
                  </a:lnTo>
                  <a:cubicBezTo>
                    <a:pt x="18" y="12343"/>
                    <a:pt x="51" y="12376"/>
                    <a:pt x="118" y="12376"/>
                  </a:cubicBezTo>
                  <a:cubicBezTo>
                    <a:pt x="184" y="12376"/>
                    <a:pt x="218" y="12343"/>
                    <a:pt x="218" y="12276"/>
                  </a:cubicBezTo>
                  <a:lnTo>
                    <a:pt x="218" y="11642"/>
                  </a:lnTo>
                  <a:cubicBezTo>
                    <a:pt x="218" y="11576"/>
                    <a:pt x="176" y="11542"/>
                    <a:pt x="130" y="1154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348;p75">
              <a:extLst>
                <a:ext uri="{FF2B5EF4-FFF2-40B4-BE49-F238E27FC236}">
                  <a16:creationId xmlns:a16="http://schemas.microsoft.com/office/drawing/2014/main" id="{6ABC5D1C-5BC9-C24C-9935-5471550DA38D}"/>
                </a:ext>
              </a:extLst>
            </p:cNvPr>
            <p:cNvSpPr/>
            <p:nvPr/>
          </p:nvSpPr>
          <p:spPr>
            <a:xfrm>
              <a:off x="3313375" y="2858650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48" y="0"/>
                  </a:moveTo>
                  <a:cubicBezTo>
                    <a:pt x="322" y="0"/>
                    <a:pt x="294" y="7"/>
                    <a:pt x="267" y="21"/>
                  </a:cubicBezTo>
                  <a:cubicBezTo>
                    <a:pt x="100" y="154"/>
                    <a:pt x="0" y="354"/>
                    <a:pt x="0" y="588"/>
                  </a:cubicBezTo>
                  <a:cubicBezTo>
                    <a:pt x="0" y="760"/>
                    <a:pt x="73" y="860"/>
                    <a:pt x="165" y="860"/>
                  </a:cubicBezTo>
                  <a:cubicBezTo>
                    <a:pt x="197" y="860"/>
                    <a:pt x="232" y="847"/>
                    <a:pt x="267" y="821"/>
                  </a:cubicBezTo>
                  <a:cubicBezTo>
                    <a:pt x="434" y="688"/>
                    <a:pt x="534" y="488"/>
                    <a:pt x="534" y="288"/>
                  </a:cubicBezTo>
                  <a:cubicBezTo>
                    <a:pt x="534" y="102"/>
                    <a:pt x="450" y="0"/>
                    <a:pt x="3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49;p75">
              <a:extLst>
                <a:ext uri="{FF2B5EF4-FFF2-40B4-BE49-F238E27FC236}">
                  <a16:creationId xmlns:a16="http://schemas.microsoft.com/office/drawing/2014/main" id="{EFB7A283-14DF-374B-8018-92E93FFB592B}"/>
                </a:ext>
              </a:extLst>
            </p:cNvPr>
            <p:cNvSpPr/>
            <p:nvPr/>
          </p:nvSpPr>
          <p:spPr>
            <a:xfrm>
              <a:off x="3170775" y="2871525"/>
              <a:ext cx="12525" cy="21525"/>
            </a:xfrm>
            <a:custGeom>
              <a:avLst/>
              <a:gdLst/>
              <a:ahLst/>
              <a:cxnLst/>
              <a:rect l="l" t="t" r="r" b="b"/>
              <a:pathLst>
                <a:path w="501" h="861" extrusionOk="0">
                  <a:moveTo>
                    <a:pt x="350" y="1"/>
                  </a:moveTo>
                  <a:cubicBezTo>
                    <a:pt x="316" y="1"/>
                    <a:pt x="277" y="13"/>
                    <a:pt x="234" y="39"/>
                  </a:cubicBezTo>
                  <a:cubicBezTo>
                    <a:pt x="67" y="173"/>
                    <a:pt x="0" y="373"/>
                    <a:pt x="0" y="573"/>
                  </a:cubicBezTo>
                  <a:cubicBezTo>
                    <a:pt x="0" y="759"/>
                    <a:pt x="85" y="860"/>
                    <a:pt x="187" y="860"/>
                  </a:cubicBezTo>
                  <a:cubicBezTo>
                    <a:pt x="213" y="860"/>
                    <a:pt x="240" y="854"/>
                    <a:pt x="267" y="840"/>
                  </a:cubicBezTo>
                  <a:cubicBezTo>
                    <a:pt x="434" y="673"/>
                    <a:pt x="501" y="473"/>
                    <a:pt x="501" y="273"/>
                  </a:cubicBezTo>
                  <a:cubicBezTo>
                    <a:pt x="501" y="100"/>
                    <a:pt x="446" y="1"/>
                    <a:pt x="3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50;p75">
              <a:extLst>
                <a:ext uri="{FF2B5EF4-FFF2-40B4-BE49-F238E27FC236}">
                  <a16:creationId xmlns:a16="http://schemas.microsoft.com/office/drawing/2014/main" id="{504693BA-B511-B446-83C3-A8173E3E574F}"/>
                </a:ext>
              </a:extLst>
            </p:cNvPr>
            <p:cNvSpPr/>
            <p:nvPr/>
          </p:nvSpPr>
          <p:spPr>
            <a:xfrm>
              <a:off x="3027325" y="2997575"/>
              <a:ext cx="12550" cy="21400"/>
            </a:xfrm>
            <a:custGeom>
              <a:avLst/>
              <a:gdLst/>
              <a:ahLst/>
              <a:cxnLst/>
              <a:rect l="l" t="t" r="r" b="b"/>
              <a:pathLst>
                <a:path w="502" h="856" extrusionOk="0">
                  <a:moveTo>
                    <a:pt x="355" y="0"/>
                  </a:moveTo>
                  <a:cubicBezTo>
                    <a:pt x="328" y="0"/>
                    <a:pt x="299" y="11"/>
                    <a:pt x="268" y="34"/>
                  </a:cubicBezTo>
                  <a:cubicBezTo>
                    <a:pt x="101" y="168"/>
                    <a:pt x="1" y="368"/>
                    <a:pt x="1" y="568"/>
                  </a:cubicBezTo>
                  <a:cubicBezTo>
                    <a:pt x="1" y="754"/>
                    <a:pt x="64" y="855"/>
                    <a:pt x="174" y="855"/>
                  </a:cubicBezTo>
                  <a:cubicBezTo>
                    <a:pt x="202" y="855"/>
                    <a:pt x="234" y="849"/>
                    <a:pt x="268" y="835"/>
                  </a:cubicBezTo>
                  <a:cubicBezTo>
                    <a:pt x="434" y="702"/>
                    <a:pt x="501" y="501"/>
                    <a:pt x="501" y="268"/>
                  </a:cubicBezTo>
                  <a:cubicBezTo>
                    <a:pt x="501" y="115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51;p75">
              <a:extLst>
                <a:ext uri="{FF2B5EF4-FFF2-40B4-BE49-F238E27FC236}">
                  <a16:creationId xmlns:a16="http://schemas.microsoft.com/office/drawing/2014/main" id="{DAF0C1CF-9511-2C46-8A25-856F7A9E7F55}"/>
                </a:ext>
              </a:extLst>
            </p:cNvPr>
            <p:cNvSpPr/>
            <p:nvPr/>
          </p:nvSpPr>
          <p:spPr>
            <a:xfrm>
              <a:off x="2883900" y="3158400"/>
              <a:ext cx="13375" cy="21025"/>
            </a:xfrm>
            <a:custGeom>
              <a:avLst/>
              <a:gdLst/>
              <a:ahLst/>
              <a:cxnLst/>
              <a:rect l="l" t="t" r="r" b="b"/>
              <a:pathLst>
                <a:path w="535" h="841" extrusionOk="0">
                  <a:moveTo>
                    <a:pt x="369" y="1"/>
                  </a:moveTo>
                  <a:cubicBezTo>
                    <a:pt x="337" y="1"/>
                    <a:pt x="302" y="13"/>
                    <a:pt x="267" y="39"/>
                  </a:cubicBezTo>
                  <a:cubicBezTo>
                    <a:pt x="100" y="139"/>
                    <a:pt x="0" y="373"/>
                    <a:pt x="0" y="573"/>
                  </a:cubicBezTo>
                  <a:cubicBezTo>
                    <a:pt x="0" y="726"/>
                    <a:pt x="79" y="841"/>
                    <a:pt x="175" y="841"/>
                  </a:cubicBezTo>
                  <a:cubicBezTo>
                    <a:pt x="205" y="841"/>
                    <a:pt x="236" y="830"/>
                    <a:pt x="267" y="807"/>
                  </a:cubicBezTo>
                  <a:cubicBezTo>
                    <a:pt x="434" y="673"/>
                    <a:pt x="534" y="473"/>
                    <a:pt x="534" y="273"/>
                  </a:cubicBezTo>
                  <a:cubicBezTo>
                    <a:pt x="534" y="100"/>
                    <a:pt x="461" y="1"/>
                    <a:pt x="3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52;p75">
              <a:extLst>
                <a:ext uri="{FF2B5EF4-FFF2-40B4-BE49-F238E27FC236}">
                  <a16:creationId xmlns:a16="http://schemas.microsoft.com/office/drawing/2014/main" id="{09705B9D-8163-AF46-B902-803678962F39}"/>
                </a:ext>
              </a:extLst>
            </p:cNvPr>
            <p:cNvSpPr/>
            <p:nvPr/>
          </p:nvSpPr>
          <p:spPr>
            <a:xfrm>
              <a:off x="2740450" y="3199275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84" y="0"/>
                  </a:moveTo>
                  <a:cubicBezTo>
                    <a:pt x="350" y="0"/>
                    <a:pt x="311" y="13"/>
                    <a:pt x="268" y="39"/>
                  </a:cubicBezTo>
                  <a:cubicBezTo>
                    <a:pt x="101" y="139"/>
                    <a:pt x="1" y="372"/>
                    <a:pt x="1" y="573"/>
                  </a:cubicBezTo>
                  <a:cubicBezTo>
                    <a:pt x="1" y="758"/>
                    <a:pt x="85" y="860"/>
                    <a:pt x="187" y="860"/>
                  </a:cubicBezTo>
                  <a:cubicBezTo>
                    <a:pt x="213" y="860"/>
                    <a:pt x="241" y="853"/>
                    <a:pt x="268" y="839"/>
                  </a:cubicBezTo>
                  <a:cubicBezTo>
                    <a:pt x="435" y="673"/>
                    <a:pt x="535" y="472"/>
                    <a:pt x="535" y="272"/>
                  </a:cubicBezTo>
                  <a:cubicBezTo>
                    <a:pt x="535" y="100"/>
                    <a:pt x="480" y="0"/>
                    <a:pt x="3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53;p75">
              <a:extLst>
                <a:ext uri="{FF2B5EF4-FFF2-40B4-BE49-F238E27FC236}">
                  <a16:creationId xmlns:a16="http://schemas.microsoft.com/office/drawing/2014/main" id="{07FAD931-E558-2547-9336-A6BB9516FCC0}"/>
                </a:ext>
              </a:extLst>
            </p:cNvPr>
            <p:cNvSpPr/>
            <p:nvPr/>
          </p:nvSpPr>
          <p:spPr>
            <a:xfrm>
              <a:off x="4184825" y="1197350"/>
              <a:ext cx="95100" cy="155750"/>
            </a:xfrm>
            <a:custGeom>
              <a:avLst/>
              <a:gdLst/>
              <a:ahLst/>
              <a:cxnLst/>
              <a:rect l="l" t="t" r="r" b="b"/>
              <a:pathLst>
                <a:path w="3804" h="6230" extrusionOk="0">
                  <a:moveTo>
                    <a:pt x="3336" y="592"/>
                  </a:moveTo>
                  <a:lnTo>
                    <a:pt x="3336" y="3928"/>
                  </a:lnTo>
                  <a:lnTo>
                    <a:pt x="468" y="5596"/>
                  </a:lnTo>
                  <a:lnTo>
                    <a:pt x="468" y="2260"/>
                  </a:lnTo>
                  <a:lnTo>
                    <a:pt x="3336" y="592"/>
                  </a:lnTo>
                  <a:close/>
                  <a:moveTo>
                    <a:pt x="3570" y="0"/>
                  </a:moveTo>
                  <a:cubicBezTo>
                    <a:pt x="3536" y="0"/>
                    <a:pt x="3503" y="8"/>
                    <a:pt x="3470" y="25"/>
                  </a:cubicBezTo>
                  <a:lnTo>
                    <a:pt x="134" y="1960"/>
                  </a:lnTo>
                  <a:cubicBezTo>
                    <a:pt x="67" y="1993"/>
                    <a:pt x="1" y="2060"/>
                    <a:pt x="1" y="2160"/>
                  </a:cubicBezTo>
                  <a:lnTo>
                    <a:pt x="1" y="5996"/>
                  </a:lnTo>
                  <a:cubicBezTo>
                    <a:pt x="1" y="6063"/>
                    <a:pt x="67" y="6130"/>
                    <a:pt x="134" y="6196"/>
                  </a:cubicBezTo>
                  <a:cubicBezTo>
                    <a:pt x="167" y="6196"/>
                    <a:pt x="201" y="6230"/>
                    <a:pt x="234" y="6230"/>
                  </a:cubicBezTo>
                  <a:cubicBezTo>
                    <a:pt x="267" y="6230"/>
                    <a:pt x="301" y="6196"/>
                    <a:pt x="334" y="6196"/>
                  </a:cubicBezTo>
                  <a:lnTo>
                    <a:pt x="3670" y="4262"/>
                  </a:lnTo>
                  <a:cubicBezTo>
                    <a:pt x="3737" y="4228"/>
                    <a:pt x="3803" y="4161"/>
                    <a:pt x="3803" y="4061"/>
                  </a:cubicBezTo>
                  <a:lnTo>
                    <a:pt x="3803" y="225"/>
                  </a:lnTo>
                  <a:cubicBezTo>
                    <a:pt x="3803" y="159"/>
                    <a:pt x="3737" y="59"/>
                    <a:pt x="3670" y="25"/>
                  </a:cubicBezTo>
                  <a:cubicBezTo>
                    <a:pt x="3636" y="8"/>
                    <a:pt x="3603" y="0"/>
                    <a:pt x="35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54;p75">
              <a:extLst>
                <a:ext uri="{FF2B5EF4-FFF2-40B4-BE49-F238E27FC236}">
                  <a16:creationId xmlns:a16="http://schemas.microsoft.com/office/drawing/2014/main" id="{046822B4-9A6A-4A4A-B619-0A70D6817138}"/>
                </a:ext>
              </a:extLst>
            </p:cNvPr>
            <p:cNvSpPr/>
            <p:nvPr/>
          </p:nvSpPr>
          <p:spPr>
            <a:xfrm>
              <a:off x="4178150" y="1233700"/>
              <a:ext cx="79250" cy="67825"/>
            </a:xfrm>
            <a:custGeom>
              <a:avLst/>
              <a:gdLst/>
              <a:ahLst/>
              <a:cxnLst/>
              <a:rect l="l" t="t" r="r" b="b"/>
              <a:pathLst>
                <a:path w="3170" h="2713" extrusionOk="0">
                  <a:moveTo>
                    <a:pt x="343" y="1"/>
                  </a:moveTo>
                  <a:cubicBezTo>
                    <a:pt x="277" y="1"/>
                    <a:pt x="206" y="34"/>
                    <a:pt x="134" y="106"/>
                  </a:cubicBezTo>
                  <a:cubicBezTo>
                    <a:pt x="1" y="206"/>
                    <a:pt x="1" y="406"/>
                    <a:pt x="134" y="473"/>
                  </a:cubicBezTo>
                  <a:lnTo>
                    <a:pt x="1802" y="2541"/>
                  </a:lnTo>
                  <a:cubicBezTo>
                    <a:pt x="1832" y="2600"/>
                    <a:pt x="1968" y="2713"/>
                    <a:pt x="2068" y="2713"/>
                  </a:cubicBezTo>
                  <a:cubicBezTo>
                    <a:pt x="2080" y="2713"/>
                    <a:pt x="2091" y="2711"/>
                    <a:pt x="2102" y="2707"/>
                  </a:cubicBezTo>
                  <a:cubicBezTo>
                    <a:pt x="2202" y="2707"/>
                    <a:pt x="2236" y="2641"/>
                    <a:pt x="2336" y="2474"/>
                  </a:cubicBezTo>
                  <a:lnTo>
                    <a:pt x="3103" y="806"/>
                  </a:lnTo>
                  <a:cubicBezTo>
                    <a:pt x="3170" y="673"/>
                    <a:pt x="3170" y="506"/>
                    <a:pt x="3036" y="473"/>
                  </a:cubicBezTo>
                  <a:cubicBezTo>
                    <a:pt x="2994" y="456"/>
                    <a:pt x="2957" y="447"/>
                    <a:pt x="2923" y="447"/>
                  </a:cubicBezTo>
                  <a:cubicBezTo>
                    <a:pt x="2819" y="447"/>
                    <a:pt x="2744" y="523"/>
                    <a:pt x="2669" y="673"/>
                  </a:cubicBezTo>
                  <a:lnTo>
                    <a:pt x="2035" y="1940"/>
                  </a:lnTo>
                  <a:lnTo>
                    <a:pt x="501" y="72"/>
                  </a:lnTo>
                  <a:cubicBezTo>
                    <a:pt x="455" y="26"/>
                    <a:pt x="401" y="1"/>
                    <a:pt x="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55;p75">
              <a:extLst>
                <a:ext uri="{FF2B5EF4-FFF2-40B4-BE49-F238E27FC236}">
                  <a16:creationId xmlns:a16="http://schemas.microsoft.com/office/drawing/2014/main" id="{D2465FBF-0EE8-7B4A-8CAC-23DA4E2E4083}"/>
                </a:ext>
              </a:extLst>
            </p:cNvPr>
            <p:cNvSpPr/>
            <p:nvPr/>
          </p:nvSpPr>
          <p:spPr>
            <a:xfrm>
              <a:off x="3710325" y="1323750"/>
              <a:ext cx="422825" cy="261325"/>
            </a:xfrm>
            <a:custGeom>
              <a:avLst/>
              <a:gdLst/>
              <a:ahLst/>
              <a:cxnLst/>
              <a:rect l="l" t="t" r="r" b="b"/>
              <a:pathLst>
                <a:path w="16913" h="10453" extrusionOk="0">
                  <a:moveTo>
                    <a:pt x="16624" y="0"/>
                  </a:moveTo>
                  <a:cubicBezTo>
                    <a:pt x="16551" y="0"/>
                    <a:pt x="16468" y="23"/>
                    <a:pt x="16379" y="73"/>
                  </a:cubicBezTo>
                  <a:lnTo>
                    <a:pt x="534" y="9213"/>
                  </a:lnTo>
                  <a:cubicBezTo>
                    <a:pt x="234" y="9413"/>
                    <a:pt x="34" y="9746"/>
                    <a:pt x="0" y="10113"/>
                  </a:cubicBezTo>
                  <a:cubicBezTo>
                    <a:pt x="0" y="10324"/>
                    <a:pt x="116" y="10453"/>
                    <a:pt x="288" y="10453"/>
                  </a:cubicBezTo>
                  <a:cubicBezTo>
                    <a:pt x="361" y="10453"/>
                    <a:pt x="445" y="10430"/>
                    <a:pt x="534" y="10380"/>
                  </a:cubicBezTo>
                  <a:lnTo>
                    <a:pt x="16379" y="1240"/>
                  </a:lnTo>
                  <a:cubicBezTo>
                    <a:pt x="16679" y="1040"/>
                    <a:pt x="16879" y="707"/>
                    <a:pt x="16912" y="340"/>
                  </a:cubicBezTo>
                  <a:cubicBezTo>
                    <a:pt x="16912" y="129"/>
                    <a:pt x="16797" y="0"/>
                    <a:pt x="166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56;p75">
              <a:extLst>
                <a:ext uri="{FF2B5EF4-FFF2-40B4-BE49-F238E27FC236}">
                  <a16:creationId xmlns:a16="http://schemas.microsoft.com/office/drawing/2014/main" id="{A567A316-D3B3-7845-9C2B-F6A70B7E72B2}"/>
                </a:ext>
              </a:extLst>
            </p:cNvPr>
            <p:cNvSpPr/>
            <p:nvPr/>
          </p:nvSpPr>
          <p:spPr>
            <a:xfrm>
              <a:off x="4184825" y="1341600"/>
              <a:ext cx="95100" cy="155775"/>
            </a:xfrm>
            <a:custGeom>
              <a:avLst/>
              <a:gdLst/>
              <a:ahLst/>
              <a:cxnLst/>
              <a:rect l="l" t="t" r="r" b="b"/>
              <a:pathLst>
                <a:path w="3804" h="6231" extrusionOk="0">
                  <a:moveTo>
                    <a:pt x="3336" y="626"/>
                  </a:moveTo>
                  <a:lnTo>
                    <a:pt x="3336" y="3962"/>
                  </a:lnTo>
                  <a:lnTo>
                    <a:pt x="468" y="5630"/>
                  </a:lnTo>
                  <a:lnTo>
                    <a:pt x="468" y="2294"/>
                  </a:lnTo>
                  <a:lnTo>
                    <a:pt x="3336" y="626"/>
                  </a:lnTo>
                  <a:close/>
                  <a:moveTo>
                    <a:pt x="3570" y="1"/>
                  </a:moveTo>
                  <a:cubicBezTo>
                    <a:pt x="3536" y="1"/>
                    <a:pt x="3503" y="9"/>
                    <a:pt x="3470" y="26"/>
                  </a:cubicBezTo>
                  <a:lnTo>
                    <a:pt x="134" y="1961"/>
                  </a:lnTo>
                  <a:cubicBezTo>
                    <a:pt x="67" y="1994"/>
                    <a:pt x="1" y="2061"/>
                    <a:pt x="1" y="2161"/>
                  </a:cubicBezTo>
                  <a:lnTo>
                    <a:pt x="1" y="5997"/>
                  </a:lnTo>
                  <a:cubicBezTo>
                    <a:pt x="1" y="6064"/>
                    <a:pt x="67" y="6164"/>
                    <a:pt x="134" y="6197"/>
                  </a:cubicBezTo>
                  <a:cubicBezTo>
                    <a:pt x="167" y="6197"/>
                    <a:pt x="201" y="6230"/>
                    <a:pt x="234" y="6230"/>
                  </a:cubicBezTo>
                  <a:cubicBezTo>
                    <a:pt x="267" y="6230"/>
                    <a:pt x="301" y="6197"/>
                    <a:pt x="334" y="6197"/>
                  </a:cubicBezTo>
                  <a:lnTo>
                    <a:pt x="3670" y="4262"/>
                  </a:lnTo>
                  <a:cubicBezTo>
                    <a:pt x="3737" y="4229"/>
                    <a:pt x="3803" y="4162"/>
                    <a:pt x="3803" y="4062"/>
                  </a:cubicBezTo>
                  <a:lnTo>
                    <a:pt x="3803" y="226"/>
                  </a:lnTo>
                  <a:cubicBezTo>
                    <a:pt x="3803" y="126"/>
                    <a:pt x="3737" y="59"/>
                    <a:pt x="3670" y="26"/>
                  </a:cubicBezTo>
                  <a:cubicBezTo>
                    <a:pt x="3636" y="9"/>
                    <a:pt x="3603" y="1"/>
                    <a:pt x="357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57;p75">
              <a:extLst>
                <a:ext uri="{FF2B5EF4-FFF2-40B4-BE49-F238E27FC236}">
                  <a16:creationId xmlns:a16="http://schemas.microsoft.com/office/drawing/2014/main" id="{AA53C795-4098-7645-B836-AE9DC8C06256}"/>
                </a:ext>
              </a:extLst>
            </p:cNvPr>
            <p:cNvSpPr/>
            <p:nvPr/>
          </p:nvSpPr>
          <p:spPr>
            <a:xfrm>
              <a:off x="4178150" y="1378500"/>
              <a:ext cx="79250" cy="68825"/>
            </a:xfrm>
            <a:custGeom>
              <a:avLst/>
              <a:gdLst/>
              <a:ahLst/>
              <a:cxnLst/>
              <a:rect l="l" t="t" r="r" b="b"/>
              <a:pathLst>
                <a:path w="3170" h="2753" extrusionOk="0">
                  <a:moveTo>
                    <a:pt x="330" y="1"/>
                  </a:moveTo>
                  <a:cubicBezTo>
                    <a:pt x="268" y="1"/>
                    <a:pt x="201" y="34"/>
                    <a:pt x="134" y="118"/>
                  </a:cubicBezTo>
                  <a:cubicBezTo>
                    <a:pt x="1" y="218"/>
                    <a:pt x="1" y="418"/>
                    <a:pt x="101" y="518"/>
                  </a:cubicBezTo>
                  <a:lnTo>
                    <a:pt x="1769" y="2586"/>
                  </a:lnTo>
                  <a:cubicBezTo>
                    <a:pt x="1835" y="2620"/>
                    <a:pt x="1969" y="2753"/>
                    <a:pt x="2102" y="2753"/>
                  </a:cubicBezTo>
                  <a:cubicBezTo>
                    <a:pt x="2202" y="2720"/>
                    <a:pt x="2236" y="2653"/>
                    <a:pt x="2302" y="2486"/>
                  </a:cubicBezTo>
                  <a:lnTo>
                    <a:pt x="3103" y="818"/>
                  </a:lnTo>
                  <a:cubicBezTo>
                    <a:pt x="3136" y="718"/>
                    <a:pt x="3170" y="551"/>
                    <a:pt x="3003" y="485"/>
                  </a:cubicBezTo>
                  <a:cubicBezTo>
                    <a:pt x="2970" y="468"/>
                    <a:pt x="2938" y="460"/>
                    <a:pt x="2906" y="460"/>
                  </a:cubicBezTo>
                  <a:cubicBezTo>
                    <a:pt x="2807" y="460"/>
                    <a:pt x="2712" y="541"/>
                    <a:pt x="2636" y="718"/>
                  </a:cubicBezTo>
                  <a:lnTo>
                    <a:pt x="2035" y="1952"/>
                  </a:lnTo>
                  <a:lnTo>
                    <a:pt x="501" y="84"/>
                  </a:lnTo>
                  <a:cubicBezTo>
                    <a:pt x="451" y="34"/>
                    <a:pt x="393" y="1"/>
                    <a:pt x="3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58;p75">
              <a:extLst>
                <a:ext uri="{FF2B5EF4-FFF2-40B4-BE49-F238E27FC236}">
                  <a16:creationId xmlns:a16="http://schemas.microsoft.com/office/drawing/2014/main" id="{75D6F8D9-1BC2-DB44-B81F-B90A3411C949}"/>
                </a:ext>
              </a:extLst>
            </p:cNvPr>
            <p:cNvSpPr/>
            <p:nvPr/>
          </p:nvSpPr>
          <p:spPr>
            <a:xfrm>
              <a:off x="3710325" y="1467475"/>
              <a:ext cx="422825" cy="261850"/>
            </a:xfrm>
            <a:custGeom>
              <a:avLst/>
              <a:gdLst/>
              <a:ahLst/>
              <a:cxnLst/>
              <a:rect l="l" t="t" r="r" b="b"/>
              <a:pathLst>
                <a:path w="16913" h="10474" extrusionOk="0">
                  <a:moveTo>
                    <a:pt x="16641" y="1"/>
                  </a:moveTo>
                  <a:cubicBezTo>
                    <a:pt x="16564" y="1"/>
                    <a:pt x="16475" y="30"/>
                    <a:pt x="16379" y="95"/>
                  </a:cubicBezTo>
                  <a:lnTo>
                    <a:pt x="534" y="9234"/>
                  </a:lnTo>
                  <a:cubicBezTo>
                    <a:pt x="234" y="9401"/>
                    <a:pt x="34" y="9735"/>
                    <a:pt x="0" y="10102"/>
                  </a:cubicBezTo>
                  <a:cubicBezTo>
                    <a:pt x="0" y="10338"/>
                    <a:pt x="117" y="10474"/>
                    <a:pt x="292" y="10474"/>
                  </a:cubicBezTo>
                  <a:cubicBezTo>
                    <a:pt x="364" y="10474"/>
                    <a:pt x="446" y="10451"/>
                    <a:pt x="534" y="10402"/>
                  </a:cubicBezTo>
                  <a:lnTo>
                    <a:pt x="16379" y="1229"/>
                  </a:lnTo>
                  <a:cubicBezTo>
                    <a:pt x="16679" y="1029"/>
                    <a:pt x="16879" y="728"/>
                    <a:pt x="16912" y="361"/>
                  </a:cubicBezTo>
                  <a:cubicBezTo>
                    <a:pt x="16912" y="135"/>
                    <a:pt x="16805" y="1"/>
                    <a:pt x="16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59;p75">
              <a:extLst>
                <a:ext uri="{FF2B5EF4-FFF2-40B4-BE49-F238E27FC236}">
                  <a16:creationId xmlns:a16="http://schemas.microsoft.com/office/drawing/2014/main" id="{635B607B-DC0E-9C49-89CC-FEEF73FF0F51}"/>
                </a:ext>
              </a:extLst>
            </p:cNvPr>
            <p:cNvSpPr/>
            <p:nvPr/>
          </p:nvSpPr>
          <p:spPr>
            <a:xfrm>
              <a:off x="2864725" y="1537950"/>
              <a:ext cx="617125" cy="904675"/>
            </a:xfrm>
            <a:custGeom>
              <a:avLst/>
              <a:gdLst/>
              <a:ahLst/>
              <a:cxnLst/>
              <a:rect l="l" t="t" r="r" b="b"/>
              <a:pathLst>
                <a:path w="24685" h="36187" extrusionOk="0">
                  <a:moveTo>
                    <a:pt x="23836" y="1"/>
                  </a:moveTo>
                  <a:cubicBezTo>
                    <a:pt x="23631" y="1"/>
                    <a:pt x="23399" y="67"/>
                    <a:pt x="23150" y="211"/>
                  </a:cubicBezTo>
                  <a:lnTo>
                    <a:pt x="1501" y="12720"/>
                  </a:lnTo>
                  <a:cubicBezTo>
                    <a:pt x="601" y="13320"/>
                    <a:pt x="34" y="14288"/>
                    <a:pt x="0" y="15389"/>
                  </a:cubicBezTo>
                  <a:lnTo>
                    <a:pt x="0" y="35103"/>
                  </a:lnTo>
                  <a:cubicBezTo>
                    <a:pt x="0" y="35786"/>
                    <a:pt x="333" y="36186"/>
                    <a:pt x="822" y="36186"/>
                  </a:cubicBezTo>
                  <a:cubicBezTo>
                    <a:pt x="1026" y="36186"/>
                    <a:pt x="1256" y="36117"/>
                    <a:pt x="1501" y="35970"/>
                  </a:cubicBezTo>
                  <a:lnTo>
                    <a:pt x="23150" y="23461"/>
                  </a:lnTo>
                  <a:cubicBezTo>
                    <a:pt x="24051" y="22861"/>
                    <a:pt x="24618" y="21893"/>
                    <a:pt x="24684" y="20826"/>
                  </a:cubicBezTo>
                  <a:lnTo>
                    <a:pt x="24684" y="1078"/>
                  </a:lnTo>
                  <a:cubicBezTo>
                    <a:pt x="24684" y="412"/>
                    <a:pt x="24345" y="1"/>
                    <a:pt x="23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60;p75">
              <a:extLst>
                <a:ext uri="{FF2B5EF4-FFF2-40B4-BE49-F238E27FC236}">
                  <a16:creationId xmlns:a16="http://schemas.microsoft.com/office/drawing/2014/main" id="{DDCE6F3C-514D-A54D-A9EE-13A7BCCBA314}"/>
                </a:ext>
              </a:extLst>
            </p:cNvPr>
            <p:cNvSpPr/>
            <p:nvPr/>
          </p:nvSpPr>
          <p:spPr>
            <a:xfrm>
              <a:off x="3208300" y="1923475"/>
              <a:ext cx="35875" cy="75100"/>
            </a:xfrm>
            <a:custGeom>
              <a:avLst/>
              <a:gdLst/>
              <a:ahLst/>
              <a:cxnLst/>
              <a:rect l="l" t="t" r="r" b="b"/>
              <a:pathLst>
                <a:path w="1435" h="3004" extrusionOk="0">
                  <a:moveTo>
                    <a:pt x="1368" y="1"/>
                  </a:moveTo>
                  <a:lnTo>
                    <a:pt x="67" y="735"/>
                  </a:lnTo>
                  <a:cubicBezTo>
                    <a:pt x="67" y="735"/>
                    <a:pt x="34" y="768"/>
                    <a:pt x="34" y="802"/>
                  </a:cubicBezTo>
                  <a:cubicBezTo>
                    <a:pt x="0" y="802"/>
                    <a:pt x="0" y="835"/>
                    <a:pt x="0" y="868"/>
                  </a:cubicBezTo>
                  <a:lnTo>
                    <a:pt x="0" y="1135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0" y="1235"/>
                    <a:pt x="34" y="1235"/>
                    <a:pt x="34" y="1302"/>
                  </a:cubicBezTo>
                  <a:lnTo>
                    <a:pt x="701" y="2970"/>
                  </a:lnTo>
                  <a:cubicBezTo>
                    <a:pt x="701" y="2970"/>
                    <a:pt x="734" y="2970"/>
                    <a:pt x="734" y="3003"/>
                  </a:cubicBezTo>
                  <a:lnTo>
                    <a:pt x="801" y="3003"/>
                  </a:lnTo>
                  <a:lnTo>
                    <a:pt x="1034" y="2870"/>
                  </a:lnTo>
                  <a:cubicBezTo>
                    <a:pt x="1068" y="2836"/>
                    <a:pt x="1068" y="2836"/>
                    <a:pt x="1101" y="2803"/>
                  </a:cubicBezTo>
                  <a:cubicBezTo>
                    <a:pt x="1101" y="2770"/>
                    <a:pt x="1101" y="2736"/>
                    <a:pt x="1101" y="2703"/>
                  </a:cubicBezTo>
                  <a:cubicBezTo>
                    <a:pt x="1101" y="2703"/>
                    <a:pt x="1101" y="2670"/>
                    <a:pt x="1101" y="2670"/>
                  </a:cubicBezTo>
                  <a:lnTo>
                    <a:pt x="434" y="1002"/>
                  </a:lnTo>
                  <a:lnTo>
                    <a:pt x="1368" y="468"/>
                  </a:lnTo>
                  <a:cubicBezTo>
                    <a:pt x="1368" y="468"/>
                    <a:pt x="1401" y="435"/>
                    <a:pt x="1401" y="401"/>
                  </a:cubicBezTo>
                  <a:cubicBezTo>
                    <a:pt x="1435" y="401"/>
                    <a:pt x="1435" y="368"/>
                    <a:pt x="1435" y="334"/>
                  </a:cubicBezTo>
                  <a:lnTo>
                    <a:pt x="1435" y="68"/>
                  </a:lnTo>
                  <a:cubicBezTo>
                    <a:pt x="1435" y="34"/>
                    <a:pt x="1435" y="1"/>
                    <a:pt x="1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61;p75">
              <a:extLst>
                <a:ext uri="{FF2B5EF4-FFF2-40B4-BE49-F238E27FC236}">
                  <a16:creationId xmlns:a16="http://schemas.microsoft.com/office/drawing/2014/main" id="{E805E27E-B327-8544-B0B7-0B946E3ACD71}"/>
                </a:ext>
              </a:extLst>
            </p:cNvPr>
            <p:cNvSpPr/>
            <p:nvPr/>
          </p:nvSpPr>
          <p:spPr>
            <a:xfrm>
              <a:off x="3163275" y="1953500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959" y="551"/>
                  </a:moveTo>
                  <a:cubicBezTo>
                    <a:pt x="1001" y="551"/>
                    <a:pt x="1034" y="568"/>
                    <a:pt x="1067" y="601"/>
                  </a:cubicBezTo>
                  <a:cubicBezTo>
                    <a:pt x="1134" y="701"/>
                    <a:pt x="1168" y="835"/>
                    <a:pt x="1168" y="968"/>
                  </a:cubicBezTo>
                  <a:lnTo>
                    <a:pt x="1168" y="1302"/>
                  </a:lnTo>
                  <a:lnTo>
                    <a:pt x="1168" y="1602"/>
                  </a:lnTo>
                  <a:cubicBezTo>
                    <a:pt x="1168" y="1769"/>
                    <a:pt x="1134" y="1936"/>
                    <a:pt x="1067" y="2102"/>
                  </a:cubicBezTo>
                  <a:cubicBezTo>
                    <a:pt x="1001" y="2236"/>
                    <a:pt x="901" y="2336"/>
                    <a:pt x="801" y="2436"/>
                  </a:cubicBezTo>
                  <a:cubicBezTo>
                    <a:pt x="704" y="2455"/>
                    <a:pt x="641" y="2474"/>
                    <a:pt x="593" y="2474"/>
                  </a:cubicBezTo>
                  <a:cubicBezTo>
                    <a:pt x="557" y="2474"/>
                    <a:pt x="529" y="2464"/>
                    <a:pt x="500" y="2436"/>
                  </a:cubicBezTo>
                  <a:cubicBezTo>
                    <a:pt x="434" y="2302"/>
                    <a:pt x="400" y="2169"/>
                    <a:pt x="400" y="2036"/>
                  </a:cubicBezTo>
                  <a:lnTo>
                    <a:pt x="400" y="1735"/>
                  </a:lnTo>
                  <a:lnTo>
                    <a:pt x="400" y="1402"/>
                  </a:lnTo>
                  <a:cubicBezTo>
                    <a:pt x="400" y="1235"/>
                    <a:pt x="434" y="1068"/>
                    <a:pt x="500" y="901"/>
                  </a:cubicBezTo>
                  <a:cubicBezTo>
                    <a:pt x="567" y="768"/>
                    <a:pt x="667" y="668"/>
                    <a:pt x="801" y="601"/>
                  </a:cubicBezTo>
                  <a:cubicBezTo>
                    <a:pt x="867" y="568"/>
                    <a:pt x="917" y="551"/>
                    <a:pt x="959" y="551"/>
                  </a:cubicBezTo>
                  <a:close/>
                  <a:moveTo>
                    <a:pt x="1134" y="1"/>
                  </a:moveTo>
                  <a:cubicBezTo>
                    <a:pt x="1001" y="1"/>
                    <a:pt x="901" y="34"/>
                    <a:pt x="767" y="101"/>
                  </a:cubicBezTo>
                  <a:cubicBezTo>
                    <a:pt x="634" y="201"/>
                    <a:pt x="534" y="268"/>
                    <a:pt x="434" y="401"/>
                  </a:cubicBezTo>
                  <a:cubicBezTo>
                    <a:pt x="334" y="501"/>
                    <a:pt x="234" y="635"/>
                    <a:pt x="200" y="768"/>
                  </a:cubicBezTo>
                  <a:cubicBezTo>
                    <a:pt x="133" y="901"/>
                    <a:pt x="67" y="1035"/>
                    <a:pt x="67" y="1168"/>
                  </a:cubicBezTo>
                  <a:cubicBezTo>
                    <a:pt x="33" y="1335"/>
                    <a:pt x="0" y="1469"/>
                    <a:pt x="0" y="1602"/>
                  </a:cubicBezTo>
                  <a:lnTo>
                    <a:pt x="0" y="1769"/>
                  </a:lnTo>
                  <a:lnTo>
                    <a:pt x="0" y="2136"/>
                  </a:lnTo>
                  <a:lnTo>
                    <a:pt x="0" y="2302"/>
                  </a:lnTo>
                  <a:cubicBezTo>
                    <a:pt x="0" y="2436"/>
                    <a:pt x="33" y="2569"/>
                    <a:pt x="67" y="2703"/>
                  </a:cubicBezTo>
                  <a:cubicBezTo>
                    <a:pt x="67" y="2803"/>
                    <a:pt x="100" y="2870"/>
                    <a:pt x="200" y="2936"/>
                  </a:cubicBezTo>
                  <a:cubicBezTo>
                    <a:pt x="234" y="3003"/>
                    <a:pt x="334" y="3036"/>
                    <a:pt x="434" y="3036"/>
                  </a:cubicBezTo>
                  <a:cubicBezTo>
                    <a:pt x="534" y="3003"/>
                    <a:pt x="667" y="2970"/>
                    <a:pt x="767" y="2903"/>
                  </a:cubicBezTo>
                  <a:cubicBezTo>
                    <a:pt x="901" y="2836"/>
                    <a:pt x="1034" y="2736"/>
                    <a:pt x="1134" y="2603"/>
                  </a:cubicBezTo>
                  <a:cubicBezTo>
                    <a:pt x="1234" y="2503"/>
                    <a:pt x="1301" y="2403"/>
                    <a:pt x="1368" y="2269"/>
                  </a:cubicBezTo>
                  <a:cubicBezTo>
                    <a:pt x="1434" y="2136"/>
                    <a:pt x="1468" y="2002"/>
                    <a:pt x="1501" y="1835"/>
                  </a:cubicBezTo>
                  <a:cubicBezTo>
                    <a:pt x="1534" y="1702"/>
                    <a:pt x="1568" y="1535"/>
                    <a:pt x="1568" y="1402"/>
                  </a:cubicBezTo>
                  <a:lnTo>
                    <a:pt x="1568" y="1068"/>
                  </a:lnTo>
                  <a:lnTo>
                    <a:pt x="1568" y="735"/>
                  </a:lnTo>
                  <a:cubicBezTo>
                    <a:pt x="1568" y="601"/>
                    <a:pt x="1534" y="468"/>
                    <a:pt x="1501" y="334"/>
                  </a:cubicBezTo>
                  <a:cubicBezTo>
                    <a:pt x="1501" y="234"/>
                    <a:pt x="1434" y="168"/>
                    <a:pt x="1368" y="68"/>
                  </a:cubicBezTo>
                  <a:cubicBezTo>
                    <a:pt x="1301" y="1"/>
                    <a:pt x="1234" y="1"/>
                    <a:pt x="1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62;p75">
              <a:extLst>
                <a:ext uri="{FF2B5EF4-FFF2-40B4-BE49-F238E27FC236}">
                  <a16:creationId xmlns:a16="http://schemas.microsoft.com/office/drawing/2014/main" id="{685DE294-6D7B-A141-A219-E5779C39A292}"/>
                </a:ext>
              </a:extLst>
            </p:cNvPr>
            <p:cNvSpPr/>
            <p:nvPr/>
          </p:nvSpPr>
          <p:spPr>
            <a:xfrm>
              <a:off x="3103225" y="1976850"/>
              <a:ext cx="53400" cy="90100"/>
            </a:xfrm>
            <a:custGeom>
              <a:avLst/>
              <a:gdLst/>
              <a:ahLst/>
              <a:cxnLst/>
              <a:rect l="l" t="t" r="r" b="b"/>
              <a:pathLst>
                <a:path w="2136" h="3604" extrusionOk="0">
                  <a:moveTo>
                    <a:pt x="1752" y="376"/>
                  </a:moveTo>
                  <a:cubicBezTo>
                    <a:pt x="1768" y="376"/>
                    <a:pt x="1785" y="384"/>
                    <a:pt x="1802" y="401"/>
                  </a:cubicBezTo>
                  <a:cubicBezTo>
                    <a:pt x="1835" y="434"/>
                    <a:pt x="1835" y="468"/>
                    <a:pt x="1835" y="501"/>
                  </a:cubicBezTo>
                  <a:lnTo>
                    <a:pt x="1835" y="568"/>
                  </a:lnTo>
                  <a:lnTo>
                    <a:pt x="1835" y="768"/>
                  </a:lnTo>
                  <a:lnTo>
                    <a:pt x="1835" y="868"/>
                  </a:lnTo>
                  <a:cubicBezTo>
                    <a:pt x="1835" y="901"/>
                    <a:pt x="1835" y="968"/>
                    <a:pt x="1802" y="1002"/>
                  </a:cubicBezTo>
                  <a:cubicBezTo>
                    <a:pt x="1768" y="1068"/>
                    <a:pt x="1735" y="1102"/>
                    <a:pt x="1702" y="1135"/>
                  </a:cubicBezTo>
                  <a:cubicBezTo>
                    <a:pt x="1668" y="1152"/>
                    <a:pt x="1635" y="1160"/>
                    <a:pt x="1610" y="1160"/>
                  </a:cubicBezTo>
                  <a:cubicBezTo>
                    <a:pt x="1585" y="1160"/>
                    <a:pt x="1568" y="1152"/>
                    <a:pt x="1568" y="1135"/>
                  </a:cubicBezTo>
                  <a:cubicBezTo>
                    <a:pt x="1535" y="1102"/>
                    <a:pt x="1535" y="1068"/>
                    <a:pt x="1535" y="1035"/>
                  </a:cubicBezTo>
                  <a:lnTo>
                    <a:pt x="1535" y="968"/>
                  </a:lnTo>
                  <a:lnTo>
                    <a:pt x="1535" y="735"/>
                  </a:lnTo>
                  <a:lnTo>
                    <a:pt x="1535" y="668"/>
                  </a:lnTo>
                  <a:cubicBezTo>
                    <a:pt x="1535" y="601"/>
                    <a:pt x="1535" y="568"/>
                    <a:pt x="1568" y="501"/>
                  </a:cubicBezTo>
                  <a:cubicBezTo>
                    <a:pt x="1601" y="468"/>
                    <a:pt x="1635" y="434"/>
                    <a:pt x="1702" y="401"/>
                  </a:cubicBezTo>
                  <a:cubicBezTo>
                    <a:pt x="1718" y="384"/>
                    <a:pt x="1735" y="376"/>
                    <a:pt x="1752" y="376"/>
                  </a:cubicBezTo>
                  <a:close/>
                  <a:moveTo>
                    <a:pt x="1868" y="1"/>
                  </a:moveTo>
                  <a:cubicBezTo>
                    <a:pt x="1802" y="1"/>
                    <a:pt x="1735" y="34"/>
                    <a:pt x="1702" y="68"/>
                  </a:cubicBezTo>
                  <a:cubicBezTo>
                    <a:pt x="1601" y="101"/>
                    <a:pt x="1568" y="168"/>
                    <a:pt x="1501" y="234"/>
                  </a:cubicBezTo>
                  <a:cubicBezTo>
                    <a:pt x="1435" y="268"/>
                    <a:pt x="1401" y="334"/>
                    <a:pt x="1368" y="401"/>
                  </a:cubicBezTo>
                  <a:cubicBezTo>
                    <a:pt x="1335" y="468"/>
                    <a:pt x="1301" y="535"/>
                    <a:pt x="1301" y="601"/>
                  </a:cubicBezTo>
                  <a:cubicBezTo>
                    <a:pt x="1268" y="668"/>
                    <a:pt x="1268" y="735"/>
                    <a:pt x="1268" y="801"/>
                  </a:cubicBezTo>
                  <a:lnTo>
                    <a:pt x="1268" y="1035"/>
                  </a:lnTo>
                  <a:lnTo>
                    <a:pt x="1268" y="1235"/>
                  </a:lnTo>
                  <a:cubicBezTo>
                    <a:pt x="1268" y="1302"/>
                    <a:pt x="1268" y="1335"/>
                    <a:pt x="1301" y="1402"/>
                  </a:cubicBezTo>
                  <a:cubicBezTo>
                    <a:pt x="1301" y="1435"/>
                    <a:pt x="1335" y="1469"/>
                    <a:pt x="1368" y="1502"/>
                  </a:cubicBezTo>
                  <a:cubicBezTo>
                    <a:pt x="1401" y="1535"/>
                    <a:pt x="1468" y="1535"/>
                    <a:pt x="1501" y="1535"/>
                  </a:cubicBezTo>
                  <a:cubicBezTo>
                    <a:pt x="1568" y="1535"/>
                    <a:pt x="1635" y="1502"/>
                    <a:pt x="1702" y="1469"/>
                  </a:cubicBezTo>
                  <a:cubicBezTo>
                    <a:pt x="1835" y="1368"/>
                    <a:pt x="1935" y="1268"/>
                    <a:pt x="2002" y="1135"/>
                  </a:cubicBezTo>
                  <a:cubicBezTo>
                    <a:pt x="2035" y="1068"/>
                    <a:pt x="2068" y="1002"/>
                    <a:pt x="2102" y="935"/>
                  </a:cubicBezTo>
                  <a:cubicBezTo>
                    <a:pt x="2102" y="868"/>
                    <a:pt x="2102" y="801"/>
                    <a:pt x="2135" y="735"/>
                  </a:cubicBezTo>
                  <a:lnTo>
                    <a:pt x="2135" y="535"/>
                  </a:lnTo>
                  <a:lnTo>
                    <a:pt x="2135" y="301"/>
                  </a:lnTo>
                  <a:cubicBezTo>
                    <a:pt x="2102" y="268"/>
                    <a:pt x="2102" y="201"/>
                    <a:pt x="2102" y="134"/>
                  </a:cubicBezTo>
                  <a:cubicBezTo>
                    <a:pt x="2068" y="101"/>
                    <a:pt x="2035" y="68"/>
                    <a:pt x="2002" y="34"/>
                  </a:cubicBezTo>
                  <a:cubicBezTo>
                    <a:pt x="1968" y="1"/>
                    <a:pt x="1902" y="1"/>
                    <a:pt x="1868" y="1"/>
                  </a:cubicBezTo>
                  <a:close/>
                  <a:moveTo>
                    <a:pt x="434" y="835"/>
                  </a:moveTo>
                  <a:lnTo>
                    <a:pt x="267" y="935"/>
                  </a:lnTo>
                  <a:cubicBezTo>
                    <a:pt x="234" y="968"/>
                    <a:pt x="200" y="1002"/>
                    <a:pt x="200" y="1068"/>
                  </a:cubicBezTo>
                  <a:lnTo>
                    <a:pt x="1635" y="2703"/>
                  </a:lnTo>
                  <a:cubicBezTo>
                    <a:pt x="1635" y="2703"/>
                    <a:pt x="1668" y="2736"/>
                    <a:pt x="1668" y="2736"/>
                  </a:cubicBezTo>
                  <a:lnTo>
                    <a:pt x="1735" y="2736"/>
                  </a:lnTo>
                  <a:lnTo>
                    <a:pt x="1902" y="2636"/>
                  </a:lnTo>
                  <a:cubicBezTo>
                    <a:pt x="1935" y="2636"/>
                    <a:pt x="1935" y="2603"/>
                    <a:pt x="1968" y="2569"/>
                  </a:cubicBezTo>
                  <a:cubicBezTo>
                    <a:pt x="1968" y="2569"/>
                    <a:pt x="1968" y="2536"/>
                    <a:pt x="1968" y="2503"/>
                  </a:cubicBezTo>
                  <a:lnTo>
                    <a:pt x="534" y="868"/>
                  </a:lnTo>
                  <a:cubicBezTo>
                    <a:pt x="534" y="868"/>
                    <a:pt x="534" y="835"/>
                    <a:pt x="501" y="835"/>
                  </a:cubicBezTo>
                  <a:close/>
                  <a:moveTo>
                    <a:pt x="548" y="2488"/>
                  </a:moveTo>
                  <a:cubicBezTo>
                    <a:pt x="560" y="2488"/>
                    <a:pt x="567" y="2491"/>
                    <a:pt x="567" y="2503"/>
                  </a:cubicBezTo>
                  <a:cubicBezTo>
                    <a:pt x="567" y="2503"/>
                    <a:pt x="601" y="2569"/>
                    <a:pt x="601" y="2603"/>
                  </a:cubicBezTo>
                  <a:cubicBezTo>
                    <a:pt x="601" y="2636"/>
                    <a:pt x="601" y="2636"/>
                    <a:pt x="601" y="2669"/>
                  </a:cubicBezTo>
                  <a:lnTo>
                    <a:pt x="601" y="2870"/>
                  </a:lnTo>
                  <a:cubicBezTo>
                    <a:pt x="601" y="2903"/>
                    <a:pt x="601" y="2936"/>
                    <a:pt x="601" y="2970"/>
                  </a:cubicBezTo>
                  <a:cubicBezTo>
                    <a:pt x="601" y="3003"/>
                    <a:pt x="567" y="3070"/>
                    <a:pt x="567" y="3103"/>
                  </a:cubicBezTo>
                  <a:cubicBezTo>
                    <a:pt x="534" y="3170"/>
                    <a:pt x="467" y="3203"/>
                    <a:pt x="434" y="3236"/>
                  </a:cubicBezTo>
                  <a:lnTo>
                    <a:pt x="301" y="3236"/>
                  </a:lnTo>
                  <a:cubicBezTo>
                    <a:pt x="301" y="3203"/>
                    <a:pt x="267" y="3170"/>
                    <a:pt x="267" y="3103"/>
                  </a:cubicBezTo>
                  <a:cubicBezTo>
                    <a:pt x="267" y="3103"/>
                    <a:pt x="267" y="3070"/>
                    <a:pt x="267" y="3036"/>
                  </a:cubicBezTo>
                  <a:lnTo>
                    <a:pt x="267" y="2836"/>
                  </a:lnTo>
                  <a:cubicBezTo>
                    <a:pt x="267" y="2803"/>
                    <a:pt x="267" y="2769"/>
                    <a:pt x="267" y="2769"/>
                  </a:cubicBezTo>
                  <a:cubicBezTo>
                    <a:pt x="267" y="2703"/>
                    <a:pt x="301" y="2669"/>
                    <a:pt x="334" y="2603"/>
                  </a:cubicBezTo>
                  <a:cubicBezTo>
                    <a:pt x="334" y="2569"/>
                    <a:pt x="367" y="2503"/>
                    <a:pt x="434" y="2503"/>
                  </a:cubicBezTo>
                  <a:cubicBezTo>
                    <a:pt x="478" y="2503"/>
                    <a:pt x="523" y="2488"/>
                    <a:pt x="548" y="2488"/>
                  </a:cubicBezTo>
                  <a:close/>
                  <a:moveTo>
                    <a:pt x="664" y="2088"/>
                  </a:moveTo>
                  <a:cubicBezTo>
                    <a:pt x="654" y="2088"/>
                    <a:pt x="644" y="2093"/>
                    <a:pt x="634" y="2102"/>
                  </a:cubicBezTo>
                  <a:cubicBezTo>
                    <a:pt x="567" y="2102"/>
                    <a:pt x="501" y="2102"/>
                    <a:pt x="434" y="2136"/>
                  </a:cubicBezTo>
                  <a:cubicBezTo>
                    <a:pt x="367" y="2202"/>
                    <a:pt x="301" y="2236"/>
                    <a:pt x="234" y="2302"/>
                  </a:cubicBezTo>
                  <a:cubicBezTo>
                    <a:pt x="200" y="2369"/>
                    <a:pt x="167" y="2436"/>
                    <a:pt x="134" y="2503"/>
                  </a:cubicBezTo>
                  <a:cubicBezTo>
                    <a:pt x="67" y="2569"/>
                    <a:pt x="67" y="2636"/>
                    <a:pt x="34" y="2703"/>
                  </a:cubicBezTo>
                  <a:cubicBezTo>
                    <a:pt x="34" y="2769"/>
                    <a:pt x="0" y="2836"/>
                    <a:pt x="0" y="2903"/>
                  </a:cubicBezTo>
                  <a:lnTo>
                    <a:pt x="0" y="3103"/>
                  </a:lnTo>
                  <a:lnTo>
                    <a:pt x="0" y="3303"/>
                  </a:lnTo>
                  <a:cubicBezTo>
                    <a:pt x="0" y="3370"/>
                    <a:pt x="0" y="3437"/>
                    <a:pt x="34" y="3470"/>
                  </a:cubicBezTo>
                  <a:cubicBezTo>
                    <a:pt x="67" y="3503"/>
                    <a:pt x="67" y="3570"/>
                    <a:pt x="134" y="3570"/>
                  </a:cubicBezTo>
                  <a:cubicBezTo>
                    <a:pt x="167" y="3603"/>
                    <a:pt x="200" y="3603"/>
                    <a:pt x="234" y="3603"/>
                  </a:cubicBezTo>
                  <a:cubicBezTo>
                    <a:pt x="301" y="3603"/>
                    <a:pt x="367" y="3570"/>
                    <a:pt x="434" y="3537"/>
                  </a:cubicBezTo>
                  <a:cubicBezTo>
                    <a:pt x="501" y="3503"/>
                    <a:pt x="567" y="3470"/>
                    <a:pt x="634" y="3403"/>
                  </a:cubicBezTo>
                  <a:cubicBezTo>
                    <a:pt x="667" y="3337"/>
                    <a:pt x="701" y="3270"/>
                    <a:pt x="768" y="3203"/>
                  </a:cubicBezTo>
                  <a:cubicBezTo>
                    <a:pt x="801" y="3136"/>
                    <a:pt x="801" y="3070"/>
                    <a:pt x="834" y="3003"/>
                  </a:cubicBezTo>
                  <a:cubicBezTo>
                    <a:pt x="834" y="2936"/>
                    <a:pt x="868" y="2870"/>
                    <a:pt x="868" y="2836"/>
                  </a:cubicBezTo>
                  <a:lnTo>
                    <a:pt x="868" y="2603"/>
                  </a:lnTo>
                  <a:lnTo>
                    <a:pt x="868" y="2403"/>
                  </a:lnTo>
                  <a:cubicBezTo>
                    <a:pt x="868" y="2336"/>
                    <a:pt x="868" y="2269"/>
                    <a:pt x="834" y="2236"/>
                  </a:cubicBezTo>
                  <a:cubicBezTo>
                    <a:pt x="801" y="2202"/>
                    <a:pt x="801" y="2136"/>
                    <a:pt x="768" y="2136"/>
                  </a:cubicBezTo>
                  <a:cubicBezTo>
                    <a:pt x="720" y="2112"/>
                    <a:pt x="690" y="2088"/>
                    <a:pt x="664" y="208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63;p75">
              <a:extLst>
                <a:ext uri="{FF2B5EF4-FFF2-40B4-BE49-F238E27FC236}">
                  <a16:creationId xmlns:a16="http://schemas.microsoft.com/office/drawing/2014/main" id="{3851D332-C333-1B40-961D-A21B52998A51}"/>
                </a:ext>
              </a:extLst>
            </p:cNvPr>
            <p:cNvSpPr/>
            <p:nvPr/>
          </p:nvSpPr>
          <p:spPr>
            <a:xfrm>
              <a:off x="3240825" y="1769200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968" y="1"/>
                  </a:moveTo>
                  <a:lnTo>
                    <a:pt x="0" y="2302"/>
                  </a:lnTo>
                  <a:cubicBezTo>
                    <a:pt x="767" y="2603"/>
                    <a:pt x="1368" y="3337"/>
                    <a:pt x="1668" y="4404"/>
                  </a:cubicBezTo>
                  <a:lnTo>
                    <a:pt x="3203" y="2836"/>
                  </a:lnTo>
                  <a:cubicBezTo>
                    <a:pt x="2802" y="1402"/>
                    <a:pt x="2002" y="434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64;p75">
              <a:extLst>
                <a:ext uri="{FF2B5EF4-FFF2-40B4-BE49-F238E27FC236}">
                  <a16:creationId xmlns:a16="http://schemas.microsoft.com/office/drawing/2014/main" id="{37F5FA08-21CC-344B-BEE1-C7B8D859020A}"/>
                </a:ext>
              </a:extLst>
            </p:cNvPr>
            <p:cNvSpPr/>
            <p:nvPr/>
          </p:nvSpPr>
          <p:spPr>
            <a:xfrm>
              <a:off x="3173275" y="1763750"/>
              <a:ext cx="91750" cy="73025"/>
            </a:xfrm>
            <a:custGeom>
              <a:avLst/>
              <a:gdLst/>
              <a:ahLst/>
              <a:cxnLst/>
              <a:rect l="l" t="t" r="r" b="b"/>
              <a:pathLst>
                <a:path w="3670" h="2921" extrusionOk="0">
                  <a:moveTo>
                    <a:pt x="2472" y="0"/>
                  </a:moveTo>
                  <a:cubicBezTo>
                    <a:pt x="1713" y="0"/>
                    <a:pt x="877" y="239"/>
                    <a:pt x="0" y="753"/>
                  </a:cubicBezTo>
                  <a:lnTo>
                    <a:pt x="0" y="2921"/>
                  </a:lnTo>
                  <a:cubicBezTo>
                    <a:pt x="642" y="2536"/>
                    <a:pt x="1256" y="2357"/>
                    <a:pt x="1816" y="2357"/>
                  </a:cubicBezTo>
                  <a:cubicBezTo>
                    <a:pt x="2130" y="2357"/>
                    <a:pt x="2427" y="2413"/>
                    <a:pt x="2702" y="2520"/>
                  </a:cubicBezTo>
                  <a:lnTo>
                    <a:pt x="3670" y="219"/>
                  </a:lnTo>
                  <a:cubicBezTo>
                    <a:pt x="3298" y="75"/>
                    <a:pt x="2897" y="0"/>
                    <a:pt x="2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65;p75">
              <a:extLst>
                <a:ext uri="{FF2B5EF4-FFF2-40B4-BE49-F238E27FC236}">
                  <a16:creationId xmlns:a16="http://schemas.microsoft.com/office/drawing/2014/main" id="{E6C77A34-23F3-5943-8842-338F99CB1DB3}"/>
                </a:ext>
              </a:extLst>
            </p:cNvPr>
            <p:cNvSpPr/>
            <p:nvPr/>
          </p:nvSpPr>
          <p:spPr>
            <a:xfrm>
              <a:off x="3282525" y="1840100"/>
              <a:ext cx="46725" cy="134275"/>
            </a:xfrm>
            <a:custGeom>
              <a:avLst/>
              <a:gdLst/>
              <a:ahLst/>
              <a:cxnLst/>
              <a:rect l="l" t="t" r="r" b="b"/>
              <a:pathLst>
                <a:path w="1869" h="5371" extrusionOk="0">
                  <a:moveTo>
                    <a:pt x="1535" y="0"/>
                  </a:moveTo>
                  <a:lnTo>
                    <a:pt x="0" y="1568"/>
                  </a:lnTo>
                  <a:cubicBezTo>
                    <a:pt x="167" y="2135"/>
                    <a:pt x="234" y="2735"/>
                    <a:pt x="234" y="3336"/>
                  </a:cubicBezTo>
                  <a:cubicBezTo>
                    <a:pt x="234" y="4003"/>
                    <a:pt x="134" y="4704"/>
                    <a:pt x="0" y="5371"/>
                  </a:cubicBezTo>
                  <a:lnTo>
                    <a:pt x="1535" y="5137"/>
                  </a:lnTo>
                  <a:cubicBezTo>
                    <a:pt x="1735" y="4237"/>
                    <a:pt x="1835" y="3336"/>
                    <a:pt x="1868" y="2402"/>
                  </a:cubicBezTo>
                  <a:cubicBezTo>
                    <a:pt x="1868" y="1601"/>
                    <a:pt x="1768" y="801"/>
                    <a:pt x="1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66;p75">
              <a:extLst>
                <a:ext uri="{FF2B5EF4-FFF2-40B4-BE49-F238E27FC236}">
                  <a16:creationId xmlns:a16="http://schemas.microsoft.com/office/drawing/2014/main" id="{388A6145-C368-894B-9E70-D7FCD8748B70}"/>
                </a:ext>
              </a:extLst>
            </p:cNvPr>
            <p:cNvSpPr/>
            <p:nvPr/>
          </p:nvSpPr>
          <p:spPr>
            <a:xfrm>
              <a:off x="3017325" y="1782550"/>
              <a:ext cx="303575" cy="433700"/>
            </a:xfrm>
            <a:custGeom>
              <a:avLst/>
              <a:gdLst/>
              <a:ahLst/>
              <a:cxnLst/>
              <a:rect l="l" t="t" r="r" b="b"/>
              <a:pathLst>
                <a:path w="12143" h="17348" extrusionOk="0">
                  <a:moveTo>
                    <a:pt x="6238" y="1"/>
                  </a:moveTo>
                  <a:cubicBezTo>
                    <a:pt x="4737" y="935"/>
                    <a:pt x="3470" y="2202"/>
                    <a:pt x="2569" y="3703"/>
                  </a:cubicBezTo>
                  <a:cubicBezTo>
                    <a:pt x="1502" y="5371"/>
                    <a:pt x="734" y="7206"/>
                    <a:pt x="301" y="9140"/>
                  </a:cubicBezTo>
                  <a:cubicBezTo>
                    <a:pt x="101" y="10041"/>
                    <a:pt x="1" y="10975"/>
                    <a:pt x="1" y="11876"/>
                  </a:cubicBezTo>
                  <a:cubicBezTo>
                    <a:pt x="1" y="12710"/>
                    <a:pt x="101" y="13510"/>
                    <a:pt x="301" y="14277"/>
                  </a:cubicBezTo>
                  <a:cubicBezTo>
                    <a:pt x="701" y="15745"/>
                    <a:pt x="1535" y="16713"/>
                    <a:pt x="2569" y="17113"/>
                  </a:cubicBezTo>
                  <a:cubicBezTo>
                    <a:pt x="2942" y="17269"/>
                    <a:pt x="3346" y="17348"/>
                    <a:pt x="3774" y="17348"/>
                  </a:cubicBezTo>
                  <a:cubicBezTo>
                    <a:pt x="4532" y="17348"/>
                    <a:pt x="5365" y="17103"/>
                    <a:pt x="6238" y="16612"/>
                  </a:cubicBezTo>
                  <a:cubicBezTo>
                    <a:pt x="7706" y="15678"/>
                    <a:pt x="8974" y="14411"/>
                    <a:pt x="9908" y="12910"/>
                  </a:cubicBezTo>
                  <a:cubicBezTo>
                    <a:pt x="10975" y="11242"/>
                    <a:pt x="11742" y="9374"/>
                    <a:pt x="12143" y="7439"/>
                  </a:cubicBezTo>
                  <a:lnTo>
                    <a:pt x="12143" y="7439"/>
                  </a:lnTo>
                  <a:lnTo>
                    <a:pt x="10608" y="7639"/>
                  </a:lnTo>
                  <a:cubicBezTo>
                    <a:pt x="10275" y="9074"/>
                    <a:pt x="9707" y="10441"/>
                    <a:pt x="8940" y="11676"/>
                  </a:cubicBezTo>
                  <a:cubicBezTo>
                    <a:pt x="8240" y="12776"/>
                    <a:pt x="7339" y="13744"/>
                    <a:pt x="6238" y="14411"/>
                  </a:cubicBezTo>
                  <a:cubicBezTo>
                    <a:pt x="5575" y="14796"/>
                    <a:pt x="4954" y="14975"/>
                    <a:pt x="4399" y="14975"/>
                  </a:cubicBezTo>
                  <a:cubicBezTo>
                    <a:pt x="4089" y="14975"/>
                    <a:pt x="3800" y="14919"/>
                    <a:pt x="3536" y="14811"/>
                  </a:cubicBezTo>
                  <a:cubicBezTo>
                    <a:pt x="2669" y="14411"/>
                    <a:pt x="2069" y="13644"/>
                    <a:pt x="1869" y="12710"/>
                  </a:cubicBezTo>
                  <a:cubicBezTo>
                    <a:pt x="1702" y="12143"/>
                    <a:pt x="1635" y="11542"/>
                    <a:pt x="1635" y="10942"/>
                  </a:cubicBezTo>
                  <a:cubicBezTo>
                    <a:pt x="1635" y="10275"/>
                    <a:pt x="1702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770"/>
                    <a:pt x="5138" y="2836"/>
                    <a:pt x="6238" y="2169"/>
                  </a:cubicBezTo>
                  <a:lnTo>
                    <a:pt x="62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67;p75">
              <a:extLst>
                <a:ext uri="{FF2B5EF4-FFF2-40B4-BE49-F238E27FC236}">
                  <a16:creationId xmlns:a16="http://schemas.microsoft.com/office/drawing/2014/main" id="{1F7FAE52-FD8E-8D40-8477-D986ABCAB6C9}"/>
                </a:ext>
              </a:extLst>
            </p:cNvPr>
            <p:cNvSpPr/>
            <p:nvPr/>
          </p:nvSpPr>
          <p:spPr>
            <a:xfrm>
              <a:off x="2437750" y="1963100"/>
              <a:ext cx="309400" cy="744300"/>
            </a:xfrm>
            <a:custGeom>
              <a:avLst/>
              <a:gdLst/>
              <a:ahLst/>
              <a:cxnLst/>
              <a:rect l="l" t="t" r="r" b="b"/>
              <a:pathLst>
                <a:path w="12376" h="29772" extrusionOk="0">
                  <a:moveTo>
                    <a:pt x="11516" y="1"/>
                  </a:moveTo>
                  <a:cubicBezTo>
                    <a:pt x="11303" y="1"/>
                    <a:pt x="11063" y="70"/>
                    <a:pt x="10808" y="217"/>
                  </a:cubicBezTo>
                  <a:lnTo>
                    <a:pt x="0" y="6488"/>
                  </a:lnTo>
                  <a:lnTo>
                    <a:pt x="0" y="9824"/>
                  </a:lnTo>
                  <a:cubicBezTo>
                    <a:pt x="877" y="9311"/>
                    <a:pt x="1713" y="9072"/>
                    <a:pt x="2472" y="9072"/>
                  </a:cubicBezTo>
                  <a:cubicBezTo>
                    <a:pt x="2897" y="9072"/>
                    <a:pt x="3298" y="9147"/>
                    <a:pt x="3670" y="9290"/>
                  </a:cubicBezTo>
                  <a:cubicBezTo>
                    <a:pt x="4704" y="9691"/>
                    <a:pt x="5504" y="10691"/>
                    <a:pt x="5938" y="12126"/>
                  </a:cubicBezTo>
                  <a:cubicBezTo>
                    <a:pt x="6138" y="12893"/>
                    <a:pt x="6238" y="13727"/>
                    <a:pt x="6238" y="14527"/>
                  </a:cubicBezTo>
                  <a:cubicBezTo>
                    <a:pt x="6238" y="15428"/>
                    <a:pt x="6138" y="16362"/>
                    <a:pt x="5938" y="17263"/>
                  </a:cubicBezTo>
                  <a:cubicBezTo>
                    <a:pt x="5504" y="19197"/>
                    <a:pt x="4737" y="21065"/>
                    <a:pt x="3670" y="22733"/>
                  </a:cubicBezTo>
                  <a:cubicBezTo>
                    <a:pt x="2736" y="24234"/>
                    <a:pt x="1501" y="25469"/>
                    <a:pt x="0" y="26436"/>
                  </a:cubicBezTo>
                  <a:lnTo>
                    <a:pt x="0" y="29772"/>
                  </a:lnTo>
                  <a:lnTo>
                    <a:pt x="10808" y="23501"/>
                  </a:lnTo>
                  <a:cubicBezTo>
                    <a:pt x="11742" y="22900"/>
                    <a:pt x="12309" y="21933"/>
                    <a:pt x="12376" y="20832"/>
                  </a:cubicBezTo>
                  <a:lnTo>
                    <a:pt x="12376" y="1085"/>
                  </a:lnTo>
                  <a:cubicBezTo>
                    <a:pt x="12376" y="401"/>
                    <a:pt x="12026" y="1"/>
                    <a:pt x="11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68;p75">
              <a:extLst>
                <a:ext uri="{FF2B5EF4-FFF2-40B4-BE49-F238E27FC236}">
                  <a16:creationId xmlns:a16="http://schemas.microsoft.com/office/drawing/2014/main" id="{2FF0E93B-442B-C14A-8719-E19B229B50BB}"/>
                </a:ext>
              </a:extLst>
            </p:cNvPr>
            <p:cNvSpPr/>
            <p:nvPr/>
          </p:nvSpPr>
          <p:spPr>
            <a:xfrm>
              <a:off x="2437750" y="2393700"/>
              <a:ext cx="16700" cy="48600"/>
            </a:xfrm>
            <a:custGeom>
              <a:avLst/>
              <a:gdLst/>
              <a:ahLst/>
              <a:cxnLst/>
              <a:rect l="l" t="t" r="r" b="b"/>
              <a:pathLst>
                <a:path w="668" h="1944" extrusionOk="0">
                  <a:moveTo>
                    <a:pt x="465" y="0"/>
                  </a:moveTo>
                  <a:cubicBezTo>
                    <a:pt x="410" y="0"/>
                    <a:pt x="344" y="19"/>
                    <a:pt x="267" y="39"/>
                  </a:cubicBezTo>
                  <a:cubicBezTo>
                    <a:pt x="167" y="105"/>
                    <a:pt x="67" y="206"/>
                    <a:pt x="0" y="339"/>
                  </a:cubicBezTo>
                  <a:lnTo>
                    <a:pt x="0" y="1907"/>
                  </a:lnTo>
                  <a:cubicBezTo>
                    <a:pt x="26" y="1932"/>
                    <a:pt x="56" y="1943"/>
                    <a:pt x="89" y="1943"/>
                  </a:cubicBezTo>
                  <a:cubicBezTo>
                    <a:pt x="143" y="1943"/>
                    <a:pt x="205" y="1915"/>
                    <a:pt x="267" y="1873"/>
                  </a:cubicBezTo>
                  <a:cubicBezTo>
                    <a:pt x="401" y="1807"/>
                    <a:pt x="501" y="1707"/>
                    <a:pt x="567" y="1573"/>
                  </a:cubicBezTo>
                  <a:cubicBezTo>
                    <a:pt x="634" y="1406"/>
                    <a:pt x="667" y="1240"/>
                    <a:pt x="667" y="1073"/>
                  </a:cubicBezTo>
                  <a:lnTo>
                    <a:pt x="667" y="739"/>
                  </a:lnTo>
                  <a:lnTo>
                    <a:pt x="667" y="439"/>
                  </a:lnTo>
                  <a:cubicBezTo>
                    <a:pt x="667" y="306"/>
                    <a:pt x="634" y="172"/>
                    <a:pt x="567" y="39"/>
                  </a:cubicBezTo>
                  <a:cubicBezTo>
                    <a:pt x="539" y="11"/>
                    <a:pt x="50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69;p75">
              <a:extLst>
                <a:ext uri="{FF2B5EF4-FFF2-40B4-BE49-F238E27FC236}">
                  <a16:creationId xmlns:a16="http://schemas.microsoft.com/office/drawing/2014/main" id="{53F6A79A-D902-D547-9D10-9540924AC20C}"/>
                </a:ext>
              </a:extLst>
            </p:cNvPr>
            <p:cNvSpPr/>
            <p:nvPr/>
          </p:nvSpPr>
          <p:spPr>
            <a:xfrm>
              <a:off x="2437750" y="2247950"/>
              <a:ext cx="115100" cy="320200"/>
            </a:xfrm>
            <a:custGeom>
              <a:avLst/>
              <a:gdLst/>
              <a:ahLst/>
              <a:cxnLst/>
              <a:rect l="l" t="t" r="r" b="b"/>
              <a:pathLst>
                <a:path w="4604" h="12808" extrusionOk="0">
                  <a:moveTo>
                    <a:pt x="2836" y="4001"/>
                  </a:moveTo>
                  <a:cubicBezTo>
                    <a:pt x="2836" y="4034"/>
                    <a:pt x="2836" y="4034"/>
                    <a:pt x="2836" y="4067"/>
                  </a:cubicBezTo>
                  <a:lnTo>
                    <a:pt x="2836" y="4334"/>
                  </a:lnTo>
                  <a:cubicBezTo>
                    <a:pt x="2836" y="4368"/>
                    <a:pt x="2836" y="4401"/>
                    <a:pt x="2836" y="4434"/>
                  </a:cubicBezTo>
                  <a:cubicBezTo>
                    <a:pt x="2802" y="4434"/>
                    <a:pt x="2802" y="4468"/>
                    <a:pt x="2769" y="4501"/>
                  </a:cubicBezTo>
                  <a:lnTo>
                    <a:pt x="1968" y="4935"/>
                  </a:lnTo>
                  <a:lnTo>
                    <a:pt x="2402" y="5268"/>
                  </a:lnTo>
                  <a:lnTo>
                    <a:pt x="2435" y="5335"/>
                  </a:lnTo>
                  <a:cubicBezTo>
                    <a:pt x="2435" y="5335"/>
                    <a:pt x="2435" y="5368"/>
                    <a:pt x="2435" y="5402"/>
                  </a:cubicBezTo>
                  <a:lnTo>
                    <a:pt x="2435" y="5669"/>
                  </a:lnTo>
                  <a:cubicBezTo>
                    <a:pt x="2435" y="5702"/>
                    <a:pt x="2402" y="5735"/>
                    <a:pt x="2402" y="5735"/>
                  </a:cubicBezTo>
                  <a:cubicBezTo>
                    <a:pt x="2402" y="5769"/>
                    <a:pt x="2369" y="5802"/>
                    <a:pt x="2335" y="5802"/>
                  </a:cubicBezTo>
                  <a:lnTo>
                    <a:pt x="2102" y="5969"/>
                  </a:lnTo>
                  <a:cubicBezTo>
                    <a:pt x="2002" y="6002"/>
                    <a:pt x="1902" y="6102"/>
                    <a:pt x="1835" y="6202"/>
                  </a:cubicBezTo>
                  <a:cubicBezTo>
                    <a:pt x="1768" y="6269"/>
                    <a:pt x="1702" y="6402"/>
                    <a:pt x="1702" y="6503"/>
                  </a:cubicBezTo>
                  <a:cubicBezTo>
                    <a:pt x="1702" y="6636"/>
                    <a:pt x="1768" y="6703"/>
                    <a:pt x="1835" y="6703"/>
                  </a:cubicBezTo>
                  <a:cubicBezTo>
                    <a:pt x="1862" y="6712"/>
                    <a:pt x="1889" y="6716"/>
                    <a:pt x="1915" y="6716"/>
                  </a:cubicBezTo>
                  <a:cubicBezTo>
                    <a:pt x="1986" y="6716"/>
                    <a:pt x="2053" y="6685"/>
                    <a:pt x="2102" y="6636"/>
                  </a:cubicBezTo>
                  <a:cubicBezTo>
                    <a:pt x="2169" y="6603"/>
                    <a:pt x="2235" y="6569"/>
                    <a:pt x="2302" y="6503"/>
                  </a:cubicBezTo>
                  <a:cubicBezTo>
                    <a:pt x="2335" y="6469"/>
                    <a:pt x="2369" y="6436"/>
                    <a:pt x="2402" y="6402"/>
                  </a:cubicBezTo>
                  <a:cubicBezTo>
                    <a:pt x="2435" y="6369"/>
                    <a:pt x="2469" y="6336"/>
                    <a:pt x="2469" y="6269"/>
                  </a:cubicBezTo>
                  <a:cubicBezTo>
                    <a:pt x="2502" y="6236"/>
                    <a:pt x="2502" y="6202"/>
                    <a:pt x="2535" y="6169"/>
                  </a:cubicBezTo>
                  <a:lnTo>
                    <a:pt x="2569" y="6069"/>
                  </a:lnTo>
                  <a:cubicBezTo>
                    <a:pt x="2569" y="6036"/>
                    <a:pt x="2602" y="6036"/>
                    <a:pt x="2602" y="6002"/>
                  </a:cubicBezTo>
                  <a:lnTo>
                    <a:pt x="2836" y="5902"/>
                  </a:lnTo>
                  <a:cubicBezTo>
                    <a:pt x="2852" y="5885"/>
                    <a:pt x="2861" y="5877"/>
                    <a:pt x="2869" y="5877"/>
                  </a:cubicBezTo>
                  <a:cubicBezTo>
                    <a:pt x="2877" y="5877"/>
                    <a:pt x="2886" y="5885"/>
                    <a:pt x="2902" y="5902"/>
                  </a:cubicBezTo>
                  <a:cubicBezTo>
                    <a:pt x="2902" y="5902"/>
                    <a:pt x="2936" y="5902"/>
                    <a:pt x="2902" y="5935"/>
                  </a:cubicBezTo>
                  <a:cubicBezTo>
                    <a:pt x="2902" y="6036"/>
                    <a:pt x="2869" y="6136"/>
                    <a:pt x="2836" y="6236"/>
                  </a:cubicBezTo>
                  <a:cubicBezTo>
                    <a:pt x="2802" y="6336"/>
                    <a:pt x="2769" y="6469"/>
                    <a:pt x="2702" y="6569"/>
                  </a:cubicBezTo>
                  <a:cubicBezTo>
                    <a:pt x="2602" y="6669"/>
                    <a:pt x="2535" y="6769"/>
                    <a:pt x="2435" y="6869"/>
                  </a:cubicBezTo>
                  <a:cubicBezTo>
                    <a:pt x="2335" y="6970"/>
                    <a:pt x="2202" y="7036"/>
                    <a:pt x="2102" y="7136"/>
                  </a:cubicBezTo>
                  <a:cubicBezTo>
                    <a:pt x="2002" y="7170"/>
                    <a:pt x="1902" y="7236"/>
                    <a:pt x="1768" y="7236"/>
                  </a:cubicBezTo>
                  <a:cubicBezTo>
                    <a:pt x="1735" y="7253"/>
                    <a:pt x="1693" y="7261"/>
                    <a:pt x="1651" y="7261"/>
                  </a:cubicBezTo>
                  <a:cubicBezTo>
                    <a:pt x="1610" y="7261"/>
                    <a:pt x="1568" y="7253"/>
                    <a:pt x="1535" y="7236"/>
                  </a:cubicBezTo>
                  <a:cubicBezTo>
                    <a:pt x="1468" y="7203"/>
                    <a:pt x="1401" y="7136"/>
                    <a:pt x="1368" y="7070"/>
                  </a:cubicBezTo>
                  <a:cubicBezTo>
                    <a:pt x="1301" y="6970"/>
                    <a:pt x="1301" y="6836"/>
                    <a:pt x="1301" y="6736"/>
                  </a:cubicBezTo>
                  <a:cubicBezTo>
                    <a:pt x="1301" y="6603"/>
                    <a:pt x="1335" y="6503"/>
                    <a:pt x="1401" y="6402"/>
                  </a:cubicBezTo>
                  <a:cubicBezTo>
                    <a:pt x="1401" y="6302"/>
                    <a:pt x="1435" y="6202"/>
                    <a:pt x="1501" y="6102"/>
                  </a:cubicBezTo>
                  <a:cubicBezTo>
                    <a:pt x="1535" y="6002"/>
                    <a:pt x="1601" y="5902"/>
                    <a:pt x="1668" y="5835"/>
                  </a:cubicBezTo>
                  <a:cubicBezTo>
                    <a:pt x="1768" y="5769"/>
                    <a:pt x="1835" y="5669"/>
                    <a:pt x="1935" y="5602"/>
                  </a:cubicBezTo>
                  <a:lnTo>
                    <a:pt x="1501" y="5268"/>
                  </a:lnTo>
                  <a:lnTo>
                    <a:pt x="1468" y="5235"/>
                  </a:lnTo>
                  <a:cubicBezTo>
                    <a:pt x="1468" y="5202"/>
                    <a:pt x="1468" y="5168"/>
                    <a:pt x="1468" y="5168"/>
                  </a:cubicBezTo>
                  <a:lnTo>
                    <a:pt x="1468" y="4901"/>
                  </a:lnTo>
                  <a:cubicBezTo>
                    <a:pt x="1468" y="4868"/>
                    <a:pt x="1468" y="4835"/>
                    <a:pt x="1468" y="4801"/>
                  </a:cubicBezTo>
                  <a:cubicBezTo>
                    <a:pt x="1468" y="4768"/>
                    <a:pt x="1501" y="4735"/>
                    <a:pt x="1535" y="4735"/>
                  </a:cubicBezTo>
                  <a:lnTo>
                    <a:pt x="2769" y="4001"/>
                  </a:lnTo>
                  <a:close/>
                  <a:moveTo>
                    <a:pt x="1839" y="1"/>
                  </a:moveTo>
                  <a:cubicBezTo>
                    <a:pt x="1285" y="1"/>
                    <a:pt x="663" y="180"/>
                    <a:pt x="0" y="565"/>
                  </a:cubicBezTo>
                  <a:lnTo>
                    <a:pt x="0" y="5635"/>
                  </a:lnTo>
                  <a:cubicBezTo>
                    <a:pt x="100" y="5535"/>
                    <a:pt x="167" y="5468"/>
                    <a:pt x="267" y="5402"/>
                  </a:cubicBezTo>
                  <a:cubicBezTo>
                    <a:pt x="367" y="5335"/>
                    <a:pt x="501" y="5302"/>
                    <a:pt x="634" y="5302"/>
                  </a:cubicBezTo>
                  <a:cubicBezTo>
                    <a:pt x="701" y="5302"/>
                    <a:pt x="801" y="5302"/>
                    <a:pt x="868" y="5368"/>
                  </a:cubicBezTo>
                  <a:cubicBezTo>
                    <a:pt x="934" y="5435"/>
                    <a:pt x="968" y="5535"/>
                    <a:pt x="1001" y="5635"/>
                  </a:cubicBezTo>
                  <a:cubicBezTo>
                    <a:pt x="1034" y="5769"/>
                    <a:pt x="1034" y="5902"/>
                    <a:pt x="1034" y="6036"/>
                  </a:cubicBezTo>
                  <a:lnTo>
                    <a:pt x="1034" y="6369"/>
                  </a:lnTo>
                  <a:lnTo>
                    <a:pt x="1034" y="6703"/>
                  </a:lnTo>
                  <a:cubicBezTo>
                    <a:pt x="1034" y="6836"/>
                    <a:pt x="1034" y="7003"/>
                    <a:pt x="1001" y="7136"/>
                  </a:cubicBezTo>
                  <a:cubicBezTo>
                    <a:pt x="968" y="7303"/>
                    <a:pt x="934" y="7437"/>
                    <a:pt x="868" y="7570"/>
                  </a:cubicBezTo>
                  <a:cubicBezTo>
                    <a:pt x="801" y="7703"/>
                    <a:pt x="734" y="7803"/>
                    <a:pt x="634" y="7937"/>
                  </a:cubicBezTo>
                  <a:cubicBezTo>
                    <a:pt x="534" y="8037"/>
                    <a:pt x="401" y="8137"/>
                    <a:pt x="267" y="8204"/>
                  </a:cubicBezTo>
                  <a:cubicBezTo>
                    <a:pt x="200" y="8237"/>
                    <a:pt x="100" y="8304"/>
                    <a:pt x="0" y="8304"/>
                  </a:cubicBezTo>
                  <a:lnTo>
                    <a:pt x="0" y="12807"/>
                  </a:lnTo>
                  <a:cubicBezTo>
                    <a:pt x="1101" y="12140"/>
                    <a:pt x="2035" y="11206"/>
                    <a:pt x="2702" y="10072"/>
                  </a:cubicBezTo>
                  <a:cubicBezTo>
                    <a:pt x="3503" y="8838"/>
                    <a:pt x="4070" y="7503"/>
                    <a:pt x="4370" y="6069"/>
                  </a:cubicBezTo>
                  <a:cubicBezTo>
                    <a:pt x="4537" y="5402"/>
                    <a:pt x="4604" y="4701"/>
                    <a:pt x="4604" y="4034"/>
                  </a:cubicBezTo>
                  <a:cubicBezTo>
                    <a:pt x="4604" y="3434"/>
                    <a:pt x="4537" y="2833"/>
                    <a:pt x="4370" y="2266"/>
                  </a:cubicBezTo>
                  <a:cubicBezTo>
                    <a:pt x="4170" y="1332"/>
                    <a:pt x="3570" y="565"/>
                    <a:pt x="2702" y="165"/>
                  </a:cubicBezTo>
                  <a:cubicBezTo>
                    <a:pt x="2439" y="57"/>
                    <a:pt x="2150" y="1"/>
                    <a:pt x="18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70;p75">
              <a:extLst>
                <a:ext uri="{FF2B5EF4-FFF2-40B4-BE49-F238E27FC236}">
                  <a16:creationId xmlns:a16="http://schemas.microsoft.com/office/drawing/2014/main" id="{61C50EB2-F9AD-694F-820E-BE41E1C0AC1C}"/>
                </a:ext>
              </a:extLst>
            </p:cNvPr>
            <p:cNvSpPr/>
            <p:nvPr/>
          </p:nvSpPr>
          <p:spPr>
            <a:xfrm>
              <a:off x="2471925" y="2347325"/>
              <a:ext cx="39225" cy="82175"/>
            </a:xfrm>
            <a:custGeom>
              <a:avLst/>
              <a:gdLst/>
              <a:ahLst/>
              <a:cxnLst/>
              <a:rect l="l" t="t" r="r" b="b"/>
              <a:pathLst>
                <a:path w="1569" h="3287" extrusionOk="0">
                  <a:moveTo>
                    <a:pt x="1469" y="1"/>
                  </a:moveTo>
                  <a:cubicBezTo>
                    <a:pt x="1460" y="1"/>
                    <a:pt x="1452" y="9"/>
                    <a:pt x="1435" y="26"/>
                  </a:cubicBezTo>
                  <a:lnTo>
                    <a:pt x="201" y="760"/>
                  </a:lnTo>
                  <a:cubicBezTo>
                    <a:pt x="168" y="760"/>
                    <a:pt x="134" y="793"/>
                    <a:pt x="134" y="826"/>
                  </a:cubicBezTo>
                  <a:cubicBezTo>
                    <a:pt x="134" y="860"/>
                    <a:pt x="134" y="893"/>
                    <a:pt x="134" y="893"/>
                  </a:cubicBezTo>
                  <a:lnTo>
                    <a:pt x="134" y="1193"/>
                  </a:lnTo>
                  <a:cubicBezTo>
                    <a:pt x="134" y="1193"/>
                    <a:pt x="134" y="1227"/>
                    <a:pt x="134" y="1260"/>
                  </a:cubicBezTo>
                  <a:lnTo>
                    <a:pt x="168" y="1293"/>
                  </a:lnTo>
                  <a:lnTo>
                    <a:pt x="601" y="1627"/>
                  </a:lnTo>
                  <a:cubicBezTo>
                    <a:pt x="501" y="1694"/>
                    <a:pt x="435" y="1760"/>
                    <a:pt x="368" y="1860"/>
                  </a:cubicBezTo>
                  <a:cubicBezTo>
                    <a:pt x="301" y="1927"/>
                    <a:pt x="234" y="2027"/>
                    <a:pt x="168" y="2127"/>
                  </a:cubicBezTo>
                  <a:cubicBezTo>
                    <a:pt x="134" y="2227"/>
                    <a:pt x="68" y="2327"/>
                    <a:pt x="68" y="2427"/>
                  </a:cubicBezTo>
                  <a:cubicBezTo>
                    <a:pt x="34" y="2528"/>
                    <a:pt x="1" y="2628"/>
                    <a:pt x="1" y="2761"/>
                  </a:cubicBezTo>
                  <a:cubicBezTo>
                    <a:pt x="1" y="2861"/>
                    <a:pt x="34" y="2961"/>
                    <a:pt x="68" y="3061"/>
                  </a:cubicBezTo>
                  <a:cubicBezTo>
                    <a:pt x="101" y="3128"/>
                    <a:pt x="134" y="3195"/>
                    <a:pt x="201" y="3261"/>
                  </a:cubicBezTo>
                  <a:cubicBezTo>
                    <a:pt x="234" y="3278"/>
                    <a:pt x="276" y="3286"/>
                    <a:pt x="322" y="3286"/>
                  </a:cubicBezTo>
                  <a:cubicBezTo>
                    <a:pt x="368" y="3286"/>
                    <a:pt x="418" y="3278"/>
                    <a:pt x="468" y="3261"/>
                  </a:cubicBezTo>
                  <a:cubicBezTo>
                    <a:pt x="568" y="3261"/>
                    <a:pt x="668" y="3195"/>
                    <a:pt x="768" y="3161"/>
                  </a:cubicBezTo>
                  <a:cubicBezTo>
                    <a:pt x="902" y="3061"/>
                    <a:pt x="1002" y="2995"/>
                    <a:pt x="1102" y="2894"/>
                  </a:cubicBezTo>
                  <a:cubicBezTo>
                    <a:pt x="1202" y="2794"/>
                    <a:pt x="1302" y="2694"/>
                    <a:pt x="1369" y="2561"/>
                  </a:cubicBezTo>
                  <a:cubicBezTo>
                    <a:pt x="1435" y="2461"/>
                    <a:pt x="1469" y="2361"/>
                    <a:pt x="1502" y="2261"/>
                  </a:cubicBezTo>
                  <a:cubicBezTo>
                    <a:pt x="1535" y="2161"/>
                    <a:pt x="1569" y="2061"/>
                    <a:pt x="1569" y="1960"/>
                  </a:cubicBezTo>
                  <a:lnTo>
                    <a:pt x="1569" y="1894"/>
                  </a:lnTo>
                  <a:lnTo>
                    <a:pt x="1535" y="1894"/>
                  </a:lnTo>
                  <a:lnTo>
                    <a:pt x="1302" y="2027"/>
                  </a:lnTo>
                  <a:cubicBezTo>
                    <a:pt x="1269" y="2061"/>
                    <a:pt x="1269" y="2061"/>
                    <a:pt x="1235" y="2094"/>
                  </a:cubicBezTo>
                  <a:lnTo>
                    <a:pt x="1202" y="2194"/>
                  </a:lnTo>
                  <a:cubicBezTo>
                    <a:pt x="1202" y="2227"/>
                    <a:pt x="1168" y="2261"/>
                    <a:pt x="1168" y="2294"/>
                  </a:cubicBezTo>
                  <a:cubicBezTo>
                    <a:pt x="1135" y="2327"/>
                    <a:pt x="1102" y="2394"/>
                    <a:pt x="1068" y="2427"/>
                  </a:cubicBezTo>
                  <a:cubicBezTo>
                    <a:pt x="1035" y="2461"/>
                    <a:pt x="1002" y="2494"/>
                    <a:pt x="968" y="2528"/>
                  </a:cubicBezTo>
                  <a:cubicBezTo>
                    <a:pt x="902" y="2594"/>
                    <a:pt x="835" y="2628"/>
                    <a:pt x="768" y="2661"/>
                  </a:cubicBezTo>
                  <a:cubicBezTo>
                    <a:pt x="719" y="2710"/>
                    <a:pt x="653" y="2741"/>
                    <a:pt x="581" y="2741"/>
                  </a:cubicBezTo>
                  <a:cubicBezTo>
                    <a:pt x="555" y="2741"/>
                    <a:pt x="528" y="2737"/>
                    <a:pt x="501" y="2728"/>
                  </a:cubicBezTo>
                  <a:cubicBezTo>
                    <a:pt x="435" y="2728"/>
                    <a:pt x="401" y="2628"/>
                    <a:pt x="401" y="2528"/>
                  </a:cubicBezTo>
                  <a:cubicBezTo>
                    <a:pt x="401" y="2394"/>
                    <a:pt x="435" y="2294"/>
                    <a:pt x="501" y="2227"/>
                  </a:cubicBezTo>
                  <a:cubicBezTo>
                    <a:pt x="568" y="2127"/>
                    <a:pt x="668" y="2027"/>
                    <a:pt x="768" y="1960"/>
                  </a:cubicBezTo>
                  <a:lnTo>
                    <a:pt x="1035" y="1827"/>
                  </a:lnTo>
                  <a:cubicBezTo>
                    <a:pt x="1035" y="1827"/>
                    <a:pt x="1068" y="1794"/>
                    <a:pt x="1068" y="1760"/>
                  </a:cubicBezTo>
                  <a:cubicBezTo>
                    <a:pt x="1102" y="1727"/>
                    <a:pt x="1102" y="1727"/>
                    <a:pt x="1102" y="1694"/>
                  </a:cubicBezTo>
                  <a:lnTo>
                    <a:pt x="1102" y="1427"/>
                  </a:lnTo>
                  <a:cubicBezTo>
                    <a:pt x="1102" y="1393"/>
                    <a:pt x="1102" y="1360"/>
                    <a:pt x="1102" y="1327"/>
                  </a:cubicBezTo>
                  <a:lnTo>
                    <a:pt x="1068" y="1293"/>
                  </a:lnTo>
                  <a:lnTo>
                    <a:pt x="635" y="960"/>
                  </a:lnTo>
                  <a:lnTo>
                    <a:pt x="1435" y="493"/>
                  </a:lnTo>
                  <a:cubicBezTo>
                    <a:pt x="1469" y="493"/>
                    <a:pt x="1502" y="459"/>
                    <a:pt x="1502" y="426"/>
                  </a:cubicBezTo>
                  <a:cubicBezTo>
                    <a:pt x="1502" y="426"/>
                    <a:pt x="1502" y="393"/>
                    <a:pt x="1502" y="359"/>
                  </a:cubicBezTo>
                  <a:lnTo>
                    <a:pt x="1502" y="92"/>
                  </a:lnTo>
                  <a:cubicBezTo>
                    <a:pt x="1502" y="59"/>
                    <a:pt x="1502" y="26"/>
                    <a:pt x="1502" y="26"/>
                  </a:cubicBezTo>
                  <a:cubicBezTo>
                    <a:pt x="1485" y="9"/>
                    <a:pt x="1477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71;p75">
              <a:extLst>
                <a:ext uri="{FF2B5EF4-FFF2-40B4-BE49-F238E27FC236}">
                  <a16:creationId xmlns:a16="http://schemas.microsoft.com/office/drawing/2014/main" id="{0B86349D-D273-7145-9ADB-0ACC60834E90}"/>
                </a:ext>
              </a:extLst>
            </p:cNvPr>
            <p:cNvSpPr/>
            <p:nvPr/>
          </p:nvSpPr>
          <p:spPr>
            <a:xfrm>
              <a:off x="2437750" y="2379650"/>
              <a:ext cx="25875" cy="75900"/>
            </a:xfrm>
            <a:custGeom>
              <a:avLst/>
              <a:gdLst/>
              <a:ahLst/>
              <a:cxnLst/>
              <a:rect l="l" t="t" r="r" b="b"/>
              <a:pathLst>
                <a:path w="1035" h="3036" extrusionOk="0">
                  <a:moveTo>
                    <a:pt x="634" y="0"/>
                  </a:moveTo>
                  <a:cubicBezTo>
                    <a:pt x="501" y="34"/>
                    <a:pt x="367" y="67"/>
                    <a:pt x="267" y="134"/>
                  </a:cubicBezTo>
                  <a:cubicBezTo>
                    <a:pt x="167" y="200"/>
                    <a:pt x="100" y="267"/>
                    <a:pt x="0" y="334"/>
                  </a:cubicBezTo>
                  <a:lnTo>
                    <a:pt x="0" y="901"/>
                  </a:lnTo>
                  <a:cubicBezTo>
                    <a:pt x="67" y="768"/>
                    <a:pt x="167" y="667"/>
                    <a:pt x="267" y="634"/>
                  </a:cubicBezTo>
                  <a:cubicBezTo>
                    <a:pt x="334" y="584"/>
                    <a:pt x="392" y="559"/>
                    <a:pt x="442" y="559"/>
                  </a:cubicBezTo>
                  <a:cubicBezTo>
                    <a:pt x="492" y="559"/>
                    <a:pt x="534" y="584"/>
                    <a:pt x="567" y="634"/>
                  </a:cubicBezTo>
                  <a:cubicBezTo>
                    <a:pt x="634" y="734"/>
                    <a:pt x="667" y="868"/>
                    <a:pt x="667" y="1001"/>
                  </a:cubicBezTo>
                  <a:lnTo>
                    <a:pt x="667" y="1301"/>
                  </a:lnTo>
                  <a:lnTo>
                    <a:pt x="667" y="1635"/>
                  </a:lnTo>
                  <a:cubicBezTo>
                    <a:pt x="667" y="1802"/>
                    <a:pt x="634" y="1968"/>
                    <a:pt x="567" y="2135"/>
                  </a:cubicBezTo>
                  <a:cubicBezTo>
                    <a:pt x="501" y="2269"/>
                    <a:pt x="401" y="2369"/>
                    <a:pt x="267" y="2435"/>
                  </a:cubicBezTo>
                  <a:cubicBezTo>
                    <a:pt x="194" y="2484"/>
                    <a:pt x="121" y="2515"/>
                    <a:pt x="60" y="2515"/>
                  </a:cubicBezTo>
                  <a:cubicBezTo>
                    <a:pt x="38" y="2515"/>
                    <a:pt x="18" y="2511"/>
                    <a:pt x="0" y="2502"/>
                  </a:cubicBezTo>
                  <a:lnTo>
                    <a:pt x="0" y="3036"/>
                  </a:lnTo>
                  <a:cubicBezTo>
                    <a:pt x="100" y="3002"/>
                    <a:pt x="200" y="2969"/>
                    <a:pt x="267" y="2936"/>
                  </a:cubicBezTo>
                  <a:cubicBezTo>
                    <a:pt x="401" y="2869"/>
                    <a:pt x="534" y="2769"/>
                    <a:pt x="634" y="2636"/>
                  </a:cubicBezTo>
                  <a:cubicBezTo>
                    <a:pt x="734" y="2535"/>
                    <a:pt x="801" y="2402"/>
                    <a:pt x="868" y="2302"/>
                  </a:cubicBezTo>
                  <a:cubicBezTo>
                    <a:pt x="934" y="2169"/>
                    <a:pt x="968" y="2002"/>
                    <a:pt x="1001" y="1868"/>
                  </a:cubicBezTo>
                  <a:cubicBezTo>
                    <a:pt x="1034" y="1735"/>
                    <a:pt x="1034" y="1568"/>
                    <a:pt x="1034" y="1435"/>
                  </a:cubicBezTo>
                  <a:lnTo>
                    <a:pt x="1034" y="1101"/>
                  </a:lnTo>
                  <a:lnTo>
                    <a:pt x="1034" y="768"/>
                  </a:lnTo>
                  <a:cubicBezTo>
                    <a:pt x="1034" y="634"/>
                    <a:pt x="1034" y="501"/>
                    <a:pt x="1001" y="367"/>
                  </a:cubicBezTo>
                  <a:cubicBezTo>
                    <a:pt x="968" y="267"/>
                    <a:pt x="934" y="167"/>
                    <a:pt x="868" y="100"/>
                  </a:cubicBezTo>
                  <a:cubicBezTo>
                    <a:pt x="801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72;p75">
              <a:extLst>
                <a:ext uri="{FF2B5EF4-FFF2-40B4-BE49-F238E27FC236}">
                  <a16:creationId xmlns:a16="http://schemas.microsoft.com/office/drawing/2014/main" id="{9FF8EDCF-15BB-ED48-9FC0-74AD48AA7AD1}"/>
                </a:ext>
              </a:extLst>
            </p:cNvPr>
            <p:cNvSpPr/>
            <p:nvPr/>
          </p:nvSpPr>
          <p:spPr>
            <a:xfrm>
              <a:off x="2505300" y="2194525"/>
              <a:ext cx="80900" cy="110100"/>
            </a:xfrm>
            <a:custGeom>
              <a:avLst/>
              <a:gdLst/>
              <a:ahLst/>
              <a:cxnLst/>
              <a:rect l="l" t="t" r="r" b="b"/>
              <a:pathLst>
                <a:path w="3236" h="4404" extrusionOk="0">
                  <a:moveTo>
                    <a:pt x="968" y="0"/>
                  </a:moveTo>
                  <a:lnTo>
                    <a:pt x="0" y="2302"/>
                  </a:lnTo>
                  <a:cubicBezTo>
                    <a:pt x="868" y="2702"/>
                    <a:pt x="1501" y="3469"/>
                    <a:pt x="1668" y="4403"/>
                  </a:cubicBezTo>
                  <a:lnTo>
                    <a:pt x="3236" y="2835"/>
                  </a:lnTo>
                  <a:cubicBezTo>
                    <a:pt x="2802" y="1368"/>
                    <a:pt x="2035" y="400"/>
                    <a:pt x="9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73;p75">
              <a:extLst>
                <a:ext uri="{FF2B5EF4-FFF2-40B4-BE49-F238E27FC236}">
                  <a16:creationId xmlns:a16="http://schemas.microsoft.com/office/drawing/2014/main" id="{81CBD341-9BA8-8742-A254-B4E27FD22D5C}"/>
                </a:ext>
              </a:extLst>
            </p:cNvPr>
            <p:cNvSpPr/>
            <p:nvPr/>
          </p:nvSpPr>
          <p:spPr>
            <a:xfrm>
              <a:off x="2437750" y="2188650"/>
              <a:ext cx="91750" cy="72600"/>
            </a:xfrm>
            <a:custGeom>
              <a:avLst/>
              <a:gdLst/>
              <a:ahLst/>
              <a:cxnLst/>
              <a:rect l="l" t="t" r="r" b="b"/>
              <a:pathLst>
                <a:path w="3670" h="2904" extrusionOk="0">
                  <a:moveTo>
                    <a:pt x="2464" y="0"/>
                  </a:moveTo>
                  <a:cubicBezTo>
                    <a:pt x="1707" y="0"/>
                    <a:pt x="874" y="245"/>
                    <a:pt x="0" y="735"/>
                  </a:cubicBezTo>
                  <a:lnTo>
                    <a:pt x="0" y="2904"/>
                  </a:lnTo>
                  <a:cubicBezTo>
                    <a:pt x="658" y="2543"/>
                    <a:pt x="1275" y="2371"/>
                    <a:pt x="1826" y="2371"/>
                  </a:cubicBezTo>
                  <a:cubicBezTo>
                    <a:pt x="2142" y="2371"/>
                    <a:pt x="2435" y="2427"/>
                    <a:pt x="2702" y="2537"/>
                  </a:cubicBezTo>
                  <a:lnTo>
                    <a:pt x="3670" y="235"/>
                  </a:lnTo>
                  <a:cubicBezTo>
                    <a:pt x="3296" y="78"/>
                    <a:pt x="2892" y="0"/>
                    <a:pt x="24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74;p75">
              <a:extLst>
                <a:ext uri="{FF2B5EF4-FFF2-40B4-BE49-F238E27FC236}">
                  <a16:creationId xmlns:a16="http://schemas.microsoft.com/office/drawing/2014/main" id="{20970441-4765-DE4A-A84C-BFD6F5222D83}"/>
                </a:ext>
              </a:extLst>
            </p:cNvPr>
            <p:cNvSpPr/>
            <p:nvPr/>
          </p:nvSpPr>
          <p:spPr>
            <a:xfrm>
              <a:off x="2547000" y="2265400"/>
              <a:ext cx="46725" cy="133450"/>
            </a:xfrm>
            <a:custGeom>
              <a:avLst/>
              <a:gdLst/>
              <a:ahLst/>
              <a:cxnLst/>
              <a:rect l="l" t="t" r="r" b="b"/>
              <a:pathLst>
                <a:path w="1869" h="5338" extrusionOk="0">
                  <a:moveTo>
                    <a:pt x="1568" y="0"/>
                  </a:moveTo>
                  <a:lnTo>
                    <a:pt x="0" y="1568"/>
                  </a:lnTo>
                  <a:cubicBezTo>
                    <a:pt x="167" y="2135"/>
                    <a:pt x="234" y="2736"/>
                    <a:pt x="234" y="3336"/>
                  </a:cubicBezTo>
                  <a:cubicBezTo>
                    <a:pt x="234" y="4003"/>
                    <a:pt x="167" y="4670"/>
                    <a:pt x="0" y="5338"/>
                  </a:cubicBezTo>
                  <a:lnTo>
                    <a:pt x="1568" y="5137"/>
                  </a:lnTo>
                  <a:cubicBezTo>
                    <a:pt x="1768" y="4237"/>
                    <a:pt x="1868" y="3303"/>
                    <a:pt x="1868" y="2402"/>
                  </a:cubicBezTo>
                  <a:cubicBezTo>
                    <a:pt x="1868" y="1568"/>
                    <a:pt x="1768" y="768"/>
                    <a:pt x="1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75;p75">
              <a:extLst>
                <a:ext uri="{FF2B5EF4-FFF2-40B4-BE49-F238E27FC236}">
                  <a16:creationId xmlns:a16="http://schemas.microsoft.com/office/drawing/2014/main" id="{5D248257-E4C5-DF49-902C-D5150F66C2A2}"/>
                </a:ext>
              </a:extLst>
            </p:cNvPr>
            <p:cNvSpPr/>
            <p:nvPr/>
          </p:nvSpPr>
          <p:spPr>
            <a:xfrm>
              <a:off x="2437750" y="2499725"/>
              <a:ext cx="91750" cy="122625"/>
            </a:xfrm>
            <a:custGeom>
              <a:avLst/>
              <a:gdLst/>
              <a:ahLst/>
              <a:cxnLst/>
              <a:rect l="l" t="t" r="r" b="b"/>
              <a:pathLst>
                <a:path w="3670" h="4905" extrusionOk="0">
                  <a:moveTo>
                    <a:pt x="2702" y="1"/>
                  </a:moveTo>
                  <a:cubicBezTo>
                    <a:pt x="2035" y="1102"/>
                    <a:pt x="1101" y="2069"/>
                    <a:pt x="0" y="2736"/>
                  </a:cubicBezTo>
                  <a:lnTo>
                    <a:pt x="0" y="4904"/>
                  </a:lnTo>
                  <a:cubicBezTo>
                    <a:pt x="1501" y="3970"/>
                    <a:pt x="2736" y="2703"/>
                    <a:pt x="3670" y="1202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76;p75">
              <a:extLst>
                <a:ext uri="{FF2B5EF4-FFF2-40B4-BE49-F238E27FC236}">
                  <a16:creationId xmlns:a16="http://schemas.microsoft.com/office/drawing/2014/main" id="{9FFE0F42-9288-AD4E-B531-F12FC1AF0BC6}"/>
                </a:ext>
              </a:extLst>
            </p:cNvPr>
            <p:cNvSpPr/>
            <p:nvPr/>
          </p:nvSpPr>
          <p:spPr>
            <a:xfrm>
              <a:off x="2505300" y="2393825"/>
              <a:ext cx="80900" cy="136775"/>
            </a:xfrm>
            <a:custGeom>
              <a:avLst/>
              <a:gdLst/>
              <a:ahLst/>
              <a:cxnLst/>
              <a:rect l="l" t="t" r="r" b="b"/>
              <a:pathLst>
                <a:path w="3236" h="5471" extrusionOk="0">
                  <a:moveTo>
                    <a:pt x="3236" y="0"/>
                  </a:moveTo>
                  <a:lnTo>
                    <a:pt x="1668" y="234"/>
                  </a:lnTo>
                  <a:cubicBezTo>
                    <a:pt x="1368" y="1668"/>
                    <a:pt x="801" y="3003"/>
                    <a:pt x="0" y="4270"/>
                  </a:cubicBezTo>
                  <a:lnTo>
                    <a:pt x="968" y="5471"/>
                  </a:lnTo>
                  <a:cubicBezTo>
                    <a:pt x="2035" y="3803"/>
                    <a:pt x="2802" y="1935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77;p75">
              <a:extLst>
                <a:ext uri="{FF2B5EF4-FFF2-40B4-BE49-F238E27FC236}">
                  <a16:creationId xmlns:a16="http://schemas.microsoft.com/office/drawing/2014/main" id="{2F2B8234-89E9-D64C-BFEC-5358C46092D4}"/>
                </a:ext>
              </a:extLst>
            </p:cNvPr>
            <p:cNvSpPr/>
            <p:nvPr/>
          </p:nvSpPr>
          <p:spPr>
            <a:xfrm>
              <a:off x="2129200" y="2123625"/>
              <a:ext cx="309400" cy="743475"/>
            </a:xfrm>
            <a:custGeom>
              <a:avLst/>
              <a:gdLst/>
              <a:ahLst/>
              <a:cxnLst/>
              <a:rect l="l" t="t" r="r" b="b"/>
              <a:pathLst>
                <a:path w="12376" h="29739" extrusionOk="0">
                  <a:moveTo>
                    <a:pt x="12342" y="1"/>
                  </a:moveTo>
                  <a:lnTo>
                    <a:pt x="1535" y="6272"/>
                  </a:lnTo>
                  <a:cubicBezTo>
                    <a:pt x="634" y="6839"/>
                    <a:pt x="67" y="7840"/>
                    <a:pt x="0" y="8907"/>
                  </a:cubicBezTo>
                  <a:lnTo>
                    <a:pt x="0" y="28655"/>
                  </a:lnTo>
                  <a:cubicBezTo>
                    <a:pt x="0" y="29338"/>
                    <a:pt x="333" y="29738"/>
                    <a:pt x="834" y="29738"/>
                  </a:cubicBezTo>
                  <a:cubicBezTo>
                    <a:pt x="1042" y="29738"/>
                    <a:pt x="1280" y="29669"/>
                    <a:pt x="1535" y="29522"/>
                  </a:cubicBezTo>
                  <a:lnTo>
                    <a:pt x="12376" y="23284"/>
                  </a:lnTo>
                  <a:lnTo>
                    <a:pt x="12376" y="19948"/>
                  </a:lnTo>
                  <a:lnTo>
                    <a:pt x="12342" y="19948"/>
                  </a:lnTo>
                  <a:cubicBezTo>
                    <a:pt x="11466" y="20462"/>
                    <a:pt x="10630" y="20701"/>
                    <a:pt x="9870" y="20701"/>
                  </a:cubicBezTo>
                  <a:cubicBezTo>
                    <a:pt x="9445" y="20701"/>
                    <a:pt x="9044" y="20626"/>
                    <a:pt x="8673" y="20482"/>
                  </a:cubicBezTo>
                  <a:cubicBezTo>
                    <a:pt x="7672" y="20082"/>
                    <a:pt x="6838" y="19081"/>
                    <a:pt x="6438" y="17647"/>
                  </a:cubicBezTo>
                  <a:cubicBezTo>
                    <a:pt x="6205" y="16846"/>
                    <a:pt x="6105" y="16045"/>
                    <a:pt x="6138" y="15245"/>
                  </a:cubicBezTo>
                  <a:cubicBezTo>
                    <a:pt x="6138" y="14311"/>
                    <a:pt x="6238" y="13410"/>
                    <a:pt x="6438" y="12510"/>
                  </a:cubicBezTo>
                  <a:cubicBezTo>
                    <a:pt x="6838" y="10575"/>
                    <a:pt x="7606" y="8707"/>
                    <a:pt x="8673" y="7039"/>
                  </a:cubicBezTo>
                  <a:cubicBezTo>
                    <a:pt x="9607" y="5538"/>
                    <a:pt x="10841" y="4270"/>
                    <a:pt x="12342" y="3336"/>
                  </a:cubicBezTo>
                  <a:lnTo>
                    <a:pt x="1234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78;p75">
              <a:extLst>
                <a:ext uri="{FF2B5EF4-FFF2-40B4-BE49-F238E27FC236}">
                  <a16:creationId xmlns:a16="http://schemas.microsoft.com/office/drawing/2014/main" id="{C43EB770-E334-3D4A-9335-7C75EDD3CA7A}"/>
                </a:ext>
              </a:extLst>
            </p:cNvPr>
            <p:cNvSpPr/>
            <p:nvPr/>
          </p:nvSpPr>
          <p:spPr>
            <a:xfrm>
              <a:off x="2122525" y="2117800"/>
              <a:ext cx="315250" cy="754725"/>
            </a:xfrm>
            <a:custGeom>
              <a:avLst/>
              <a:gdLst/>
              <a:ahLst/>
              <a:cxnLst/>
              <a:rect l="l" t="t" r="r" b="b"/>
              <a:pathLst>
                <a:path w="12610" h="30189" extrusionOk="0">
                  <a:moveTo>
                    <a:pt x="12609" y="0"/>
                  </a:moveTo>
                  <a:lnTo>
                    <a:pt x="1702" y="6338"/>
                  </a:lnTo>
                  <a:cubicBezTo>
                    <a:pt x="734" y="6938"/>
                    <a:pt x="100" y="8006"/>
                    <a:pt x="67" y="9173"/>
                  </a:cubicBezTo>
                  <a:lnTo>
                    <a:pt x="67" y="28888"/>
                  </a:lnTo>
                  <a:cubicBezTo>
                    <a:pt x="0" y="29355"/>
                    <a:pt x="234" y="29788"/>
                    <a:pt x="601" y="30055"/>
                  </a:cubicBezTo>
                  <a:cubicBezTo>
                    <a:pt x="768" y="30122"/>
                    <a:pt x="934" y="30188"/>
                    <a:pt x="1101" y="30188"/>
                  </a:cubicBezTo>
                  <a:cubicBezTo>
                    <a:pt x="1401" y="30188"/>
                    <a:pt x="1668" y="30088"/>
                    <a:pt x="1902" y="29955"/>
                  </a:cubicBezTo>
                  <a:lnTo>
                    <a:pt x="12609" y="23750"/>
                  </a:lnTo>
                  <a:lnTo>
                    <a:pt x="12609" y="23250"/>
                  </a:lnTo>
                  <a:lnTo>
                    <a:pt x="1702" y="29588"/>
                  </a:lnTo>
                  <a:cubicBezTo>
                    <a:pt x="1551" y="29729"/>
                    <a:pt x="1374" y="29791"/>
                    <a:pt x="1202" y="29791"/>
                  </a:cubicBezTo>
                  <a:cubicBezTo>
                    <a:pt x="761" y="29791"/>
                    <a:pt x="348" y="29391"/>
                    <a:pt x="467" y="28888"/>
                  </a:cubicBezTo>
                  <a:lnTo>
                    <a:pt x="467" y="9173"/>
                  </a:lnTo>
                  <a:cubicBezTo>
                    <a:pt x="534" y="8139"/>
                    <a:pt x="1068" y="7239"/>
                    <a:pt x="1902" y="6672"/>
                  </a:cubicBezTo>
                  <a:lnTo>
                    <a:pt x="12609" y="5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79;p75">
              <a:extLst>
                <a:ext uri="{FF2B5EF4-FFF2-40B4-BE49-F238E27FC236}">
                  <a16:creationId xmlns:a16="http://schemas.microsoft.com/office/drawing/2014/main" id="{E0945FCA-2446-E34C-AA15-B3B18C46BBFE}"/>
                </a:ext>
              </a:extLst>
            </p:cNvPr>
            <p:cNvSpPr/>
            <p:nvPr/>
          </p:nvSpPr>
          <p:spPr>
            <a:xfrm>
              <a:off x="2434400" y="2402150"/>
              <a:ext cx="3375" cy="40075"/>
            </a:xfrm>
            <a:custGeom>
              <a:avLst/>
              <a:gdLst/>
              <a:ahLst/>
              <a:cxnLst/>
              <a:rect l="l" t="t" r="r" b="b"/>
              <a:pathLst>
                <a:path w="135" h="1603" extrusionOk="0">
                  <a:moveTo>
                    <a:pt x="134" y="1"/>
                  </a:moveTo>
                  <a:lnTo>
                    <a:pt x="101" y="34"/>
                  </a:lnTo>
                  <a:cubicBezTo>
                    <a:pt x="34" y="201"/>
                    <a:pt x="1" y="368"/>
                    <a:pt x="1" y="535"/>
                  </a:cubicBezTo>
                  <a:lnTo>
                    <a:pt x="1" y="868"/>
                  </a:lnTo>
                  <a:lnTo>
                    <a:pt x="1" y="1202"/>
                  </a:lnTo>
                  <a:cubicBezTo>
                    <a:pt x="1" y="1302"/>
                    <a:pt x="34" y="1435"/>
                    <a:pt x="101" y="1569"/>
                  </a:cubicBezTo>
                  <a:cubicBezTo>
                    <a:pt x="101" y="1569"/>
                    <a:pt x="134" y="1569"/>
                    <a:pt x="134" y="1602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80;p75">
              <a:extLst>
                <a:ext uri="{FF2B5EF4-FFF2-40B4-BE49-F238E27FC236}">
                  <a16:creationId xmlns:a16="http://schemas.microsoft.com/office/drawing/2014/main" id="{74056BD5-383D-324A-85D7-5C914DC0BBBF}"/>
                </a:ext>
              </a:extLst>
            </p:cNvPr>
            <p:cNvSpPr/>
            <p:nvPr/>
          </p:nvSpPr>
          <p:spPr>
            <a:xfrm>
              <a:off x="2371875" y="2465175"/>
              <a:ext cx="7525" cy="19350"/>
            </a:xfrm>
            <a:custGeom>
              <a:avLst/>
              <a:gdLst/>
              <a:ahLst/>
              <a:cxnLst/>
              <a:rect l="l" t="t" r="r" b="b"/>
              <a:pathLst>
                <a:path w="301" h="774" extrusionOk="0">
                  <a:moveTo>
                    <a:pt x="247" y="0"/>
                  </a:moveTo>
                  <a:cubicBezTo>
                    <a:pt x="222" y="0"/>
                    <a:pt x="178" y="15"/>
                    <a:pt x="134" y="15"/>
                  </a:cubicBezTo>
                  <a:cubicBezTo>
                    <a:pt x="100" y="48"/>
                    <a:pt x="67" y="82"/>
                    <a:pt x="33" y="149"/>
                  </a:cubicBezTo>
                  <a:cubicBezTo>
                    <a:pt x="0" y="182"/>
                    <a:pt x="0" y="249"/>
                    <a:pt x="0" y="282"/>
                  </a:cubicBezTo>
                  <a:lnTo>
                    <a:pt x="0" y="349"/>
                  </a:lnTo>
                  <a:lnTo>
                    <a:pt x="0" y="582"/>
                  </a:lnTo>
                  <a:lnTo>
                    <a:pt x="0" y="649"/>
                  </a:lnTo>
                  <a:cubicBezTo>
                    <a:pt x="0" y="682"/>
                    <a:pt x="0" y="716"/>
                    <a:pt x="33" y="749"/>
                  </a:cubicBezTo>
                  <a:cubicBezTo>
                    <a:pt x="33" y="766"/>
                    <a:pt x="50" y="774"/>
                    <a:pt x="71" y="774"/>
                  </a:cubicBezTo>
                  <a:cubicBezTo>
                    <a:pt x="92" y="774"/>
                    <a:pt x="117" y="766"/>
                    <a:pt x="134" y="749"/>
                  </a:cubicBezTo>
                  <a:cubicBezTo>
                    <a:pt x="200" y="716"/>
                    <a:pt x="234" y="682"/>
                    <a:pt x="267" y="616"/>
                  </a:cubicBezTo>
                  <a:cubicBezTo>
                    <a:pt x="300" y="582"/>
                    <a:pt x="300" y="515"/>
                    <a:pt x="300" y="482"/>
                  </a:cubicBezTo>
                  <a:lnTo>
                    <a:pt x="300" y="415"/>
                  </a:lnTo>
                  <a:lnTo>
                    <a:pt x="300" y="182"/>
                  </a:lnTo>
                  <a:cubicBezTo>
                    <a:pt x="300" y="149"/>
                    <a:pt x="300" y="149"/>
                    <a:pt x="300" y="115"/>
                  </a:cubicBezTo>
                  <a:cubicBezTo>
                    <a:pt x="300" y="82"/>
                    <a:pt x="300" y="48"/>
                    <a:pt x="267" y="15"/>
                  </a:cubicBezTo>
                  <a:cubicBezTo>
                    <a:pt x="267" y="4"/>
                    <a:pt x="260" y="0"/>
                    <a:pt x="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81;p75">
              <a:extLst>
                <a:ext uri="{FF2B5EF4-FFF2-40B4-BE49-F238E27FC236}">
                  <a16:creationId xmlns:a16="http://schemas.microsoft.com/office/drawing/2014/main" id="{734BC930-FB82-2848-8E42-6ED387F38859}"/>
                </a:ext>
              </a:extLst>
            </p:cNvPr>
            <p:cNvSpPr/>
            <p:nvPr/>
          </p:nvSpPr>
          <p:spPr>
            <a:xfrm>
              <a:off x="2322675" y="2261225"/>
              <a:ext cx="115100" cy="320225"/>
            </a:xfrm>
            <a:custGeom>
              <a:avLst/>
              <a:gdLst/>
              <a:ahLst/>
              <a:cxnLst/>
              <a:rect l="l" t="t" r="r" b="b"/>
              <a:pathLst>
                <a:path w="4604" h="12809" extrusionOk="0">
                  <a:moveTo>
                    <a:pt x="3569" y="5705"/>
                  </a:moveTo>
                  <a:cubicBezTo>
                    <a:pt x="3603" y="5705"/>
                    <a:pt x="3636" y="5705"/>
                    <a:pt x="3703" y="5738"/>
                  </a:cubicBezTo>
                  <a:cubicBezTo>
                    <a:pt x="3736" y="5771"/>
                    <a:pt x="3736" y="5805"/>
                    <a:pt x="3769" y="5838"/>
                  </a:cubicBezTo>
                  <a:cubicBezTo>
                    <a:pt x="3803" y="5905"/>
                    <a:pt x="3803" y="5938"/>
                    <a:pt x="3803" y="6005"/>
                  </a:cubicBezTo>
                  <a:lnTo>
                    <a:pt x="3803" y="6205"/>
                  </a:lnTo>
                  <a:lnTo>
                    <a:pt x="3803" y="6439"/>
                  </a:lnTo>
                  <a:cubicBezTo>
                    <a:pt x="3803" y="6505"/>
                    <a:pt x="3769" y="6572"/>
                    <a:pt x="3769" y="6639"/>
                  </a:cubicBezTo>
                  <a:cubicBezTo>
                    <a:pt x="3736" y="6705"/>
                    <a:pt x="3736" y="6772"/>
                    <a:pt x="3703" y="6839"/>
                  </a:cubicBezTo>
                  <a:cubicBezTo>
                    <a:pt x="3636" y="6906"/>
                    <a:pt x="3603" y="6939"/>
                    <a:pt x="3569" y="7006"/>
                  </a:cubicBezTo>
                  <a:cubicBezTo>
                    <a:pt x="3503" y="7072"/>
                    <a:pt x="3436" y="7106"/>
                    <a:pt x="3369" y="7172"/>
                  </a:cubicBezTo>
                  <a:cubicBezTo>
                    <a:pt x="3302" y="7206"/>
                    <a:pt x="3236" y="7206"/>
                    <a:pt x="3202" y="7239"/>
                  </a:cubicBezTo>
                  <a:cubicBezTo>
                    <a:pt x="3136" y="7239"/>
                    <a:pt x="3102" y="7206"/>
                    <a:pt x="3069" y="7206"/>
                  </a:cubicBezTo>
                  <a:cubicBezTo>
                    <a:pt x="3002" y="7172"/>
                    <a:pt x="3002" y="7139"/>
                    <a:pt x="2969" y="7072"/>
                  </a:cubicBezTo>
                  <a:cubicBezTo>
                    <a:pt x="2969" y="7039"/>
                    <a:pt x="2935" y="6972"/>
                    <a:pt x="2935" y="6939"/>
                  </a:cubicBezTo>
                  <a:lnTo>
                    <a:pt x="2935" y="6705"/>
                  </a:lnTo>
                  <a:lnTo>
                    <a:pt x="2935" y="6505"/>
                  </a:lnTo>
                  <a:cubicBezTo>
                    <a:pt x="2935" y="6439"/>
                    <a:pt x="2969" y="6372"/>
                    <a:pt x="2969" y="6305"/>
                  </a:cubicBezTo>
                  <a:cubicBezTo>
                    <a:pt x="3002" y="6238"/>
                    <a:pt x="3002" y="6172"/>
                    <a:pt x="3069" y="6105"/>
                  </a:cubicBezTo>
                  <a:cubicBezTo>
                    <a:pt x="3102" y="6038"/>
                    <a:pt x="3136" y="5972"/>
                    <a:pt x="3202" y="5905"/>
                  </a:cubicBezTo>
                  <a:cubicBezTo>
                    <a:pt x="3236" y="5871"/>
                    <a:pt x="3302" y="5805"/>
                    <a:pt x="3369" y="5771"/>
                  </a:cubicBezTo>
                  <a:cubicBezTo>
                    <a:pt x="3436" y="5738"/>
                    <a:pt x="3503" y="5705"/>
                    <a:pt x="3569" y="5705"/>
                  </a:cubicBezTo>
                  <a:close/>
                  <a:moveTo>
                    <a:pt x="2144" y="6524"/>
                  </a:moveTo>
                  <a:cubicBezTo>
                    <a:pt x="2150" y="6524"/>
                    <a:pt x="2157" y="6527"/>
                    <a:pt x="2168" y="6539"/>
                  </a:cubicBezTo>
                  <a:cubicBezTo>
                    <a:pt x="2168" y="6539"/>
                    <a:pt x="2202" y="6539"/>
                    <a:pt x="2202" y="6572"/>
                  </a:cubicBezTo>
                  <a:lnTo>
                    <a:pt x="3636" y="8240"/>
                  </a:lnTo>
                  <a:cubicBezTo>
                    <a:pt x="3636" y="8240"/>
                    <a:pt x="3636" y="8273"/>
                    <a:pt x="3636" y="8307"/>
                  </a:cubicBezTo>
                  <a:lnTo>
                    <a:pt x="3636" y="8340"/>
                  </a:lnTo>
                  <a:cubicBezTo>
                    <a:pt x="3636" y="8340"/>
                    <a:pt x="3603" y="8373"/>
                    <a:pt x="3569" y="8373"/>
                  </a:cubicBezTo>
                  <a:lnTo>
                    <a:pt x="3402" y="8473"/>
                  </a:lnTo>
                  <a:lnTo>
                    <a:pt x="3336" y="8473"/>
                  </a:lnTo>
                  <a:lnTo>
                    <a:pt x="3302" y="8440"/>
                  </a:lnTo>
                  <a:lnTo>
                    <a:pt x="1868" y="6772"/>
                  </a:lnTo>
                  <a:cubicBezTo>
                    <a:pt x="1868" y="6772"/>
                    <a:pt x="1868" y="6772"/>
                    <a:pt x="1868" y="6739"/>
                  </a:cubicBezTo>
                  <a:cubicBezTo>
                    <a:pt x="1868" y="6739"/>
                    <a:pt x="1868" y="6705"/>
                    <a:pt x="1868" y="6672"/>
                  </a:cubicBezTo>
                  <a:cubicBezTo>
                    <a:pt x="1868" y="6672"/>
                    <a:pt x="1901" y="6639"/>
                    <a:pt x="1935" y="6639"/>
                  </a:cubicBezTo>
                  <a:lnTo>
                    <a:pt x="2102" y="6539"/>
                  </a:lnTo>
                  <a:cubicBezTo>
                    <a:pt x="2124" y="6539"/>
                    <a:pt x="2131" y="6524"/>
                    <a:pt x="2144" y="6524"/>
                  </a:cubicBezTo>
                  <a:close/>
                  <a:moveTo>
                    <a:pt x="2302" y="7773"/>
                  </a:moveTo>
                  <a:cubicBezTo>
                    <a:pt x="2335" y="7773"/>
                    <a:pt x="2402" y="7806"/>
                    <a:pt x="2435" y="7806"/>
                  </a:cubicBezTo>
                  <a:cubicBezTo>
                    <a:pt x="2468" y="7840"/>
                    <a:pt x="2502" y="7873"/>
                    <a:pt x="2502" y="7940"/>
                  </a:cubicBezTo>
                  <a:cubicBezTo>
                    <a:pt x="2535" y="7973"/>
                    <a:pt x="2535" y="8040"/>
                    <a:pt x="2535" y="8073"/>
                  </a:cubicBezTo>
                  <a:lnTo>
                    <a:pt x="2535" y="8307"/>
                  </a:lnTo>
                  <a:cubicBezTo>
                    <a:pt x="2535" y="8373"/>
                    <a:pt x="2569" y="8440"/>
                    <a:pt x="2535" y="8507"/>
                  </a:cubicBezTo>
                  <a:cubicBezTo>
                    <a:pt x="2535" y="8573"/>
                    <a:pt x="2535" y="8640"/>
                    <a:pt x="2502" y="8707"/>
                  </a:cubicBezTo>
                  <a:cubicBezTo>
                    <a:pt x="2502" y="8774"/>
                    <a:pt x="2468" y="8840"/>
                    <a:pt x="2435" y="8907"/>
                  </a:cubicBezTo>
                  <a:cubicBezTo>
                    <a:pt x="2402" y="8974"/>
                    <a:pt x="2368" y="9040"/>
                    <a:pt x="2302" y="9107"/>
                  </a:cubicBezTo>
                  <a:cubicBezTo>
                    <a:pt x="2235" y="9140"/>
                    <a:pt x="2168" y="9207"/>
                    <a:pt x="2102" y="9241"/>
                  </a:cubicBezTo>
                  <a:cubicBezTo>
                    <a:pt x="2068" y="9274"/>
                    <a:pt x="2001" y="9307"/>
                    <a:pt x="1935" y="9307"/>
                  </a:cubicBezTo>
                  <a:cubicBezTo>
                    <a:pt x="1868" y="9307"/>
                    <a:pt x="1835" y="9307"/>
                    <a:pt x="1801" y="9274"/>
                  </a:cubicBezTo>
                  <a:cubicBezTo>
                    <a:pt x="1768" y="9241"/>
                    <a:pt x="1735" y="9207"/>
                    <a:pt x="1701" y="9174"/>
                  </a:cubicBezTo>
                  <a:cubicBezTo>
                    <a:pt x="1701" y="9107"/>
                    <a:pt x="1701" y="9074"/>
                    <a:pt x="1668" y="9007"/>
                  </a:cubicBezTo>
                  <a:lnTo>
                    <a:pt x="1668" y="8807"/>
                  </a:lnTo>
                  <a:lnTo>
                    <a:pt x="1668" y="8573"/>
                  </a:lnTo>
                  <a:cubicBezTo>
                    <a:pt x="1701" y="8507"/>
                    <a:pt x="1701" y="8440"/>
                    <a:pt x="1701" y="8373"/>
                  </a:cubicBezTo>
                  <a:cubicBezTo>
                    <a:pt x="1735" y="8307"/>
                    <a:pt x="1768" y="8240"/>
                    <a:pt x="1801" y="8173"/>
                  </a:cubicBezTo>
                  <a:cubicBezTo>
                    <a:pt x="1835" y="8106"/>
                    <a:pt x="1868" y="8040"/>
                    <a:pt x="1935" y="8006"/>
                  </a:cubicBezTo>
                  <a:cubicBezTo>
                    <a:pt x="1968" y="7940"/>
                    <a:pt x="2035" y="7873"/>
                    <a:pt x="2102" y="7840"/>
                  </a:cubicBezTo>
                  <a:cubicBezTo>
                    <a:pt x="2168" y="7806"/>
                    <a:pt x="2235" y="7806"/>
                    <a:pt x="2302" y="7773"/>
                  </a:cubicBezTo>
                  <a:close/>
                  <a:moveTo>
                    <a:pt x="4603" y="1"/>
                  </a:moveTo>
                  <a:cubicBezTo>
                    <a:pt x="3503" y="701"/>
                    <a:pt x="2569" y="1635"/>
                    <a:pt x="1901" y="2736"/>
                  </a:cubicBezTo>
                  <a:cubicBezTo>
                    <a:pt x="1101" y="3970"/>
                    <a:pt x="534" y="5338"/>
                    <a:pt x="234" y="6772"/>
                  </a:cubicBezTo>
                  <a:cubicBezTo>
                    <a:pt x="100" y="7439"/>
                    <a:pt x="0" y="8140"/>
                    <a:pt x="0" y="8807"/>
                  </a:cubicBezTo>
                  <a:cubicBezTo>
                    <a:pt x="0" y="9407"/>
                    <a:pt x="67" y="10008"/>
                    <a:pt x="234" y="10575"/>
                  </a:cubicBezTo>
                  <a:cubicBezTo>
                    <a:pt x="534" y="11642"/>
                    <a:pt x="1134" y="12376"/>
                    <a:pt x="1901" y="12643"/>
                  </a:cubicBezTo>
                  <a:cubicBezTo>
                    <a:pt x="2181" y="12752"/>
                    <a:pt x="2482" y="12808"/>
                    <a:pt x="2801" y="12808"/>
                  </a:cubicBezTo>
                  <a:cubicBezTo>
                    <a:pt x="3357" y="12808"/>
                    <a:pt x="3967" y="12637"/>
                    <a:pt x="4603" y="12276"/>
                  </a:cubicBezTo>
                  <a:lnTo>
                    <a:pt x="4603" y="7773"/>
                  </a:lnTo>
                  <a:cubicBezTo>
                    <a:pt x="4570" y="7773"/>
                    <a:pt x="4537" y="7806"/>
                    <a:pt x="4503" y="7806"/>
                  </a:cubicBezTo>
                  <a:cubicBezTo>
                    <a:pt x="4437" y="7806"/>
                    <a:pt x="4336" y="7773"/>
                    <a:pt x="4270" y="7706"/>
                  </a:cubicBezTo>
                  <a:cubicBezTo>
                    <a:pt x="4203" y="7639"/>
                    <a:pt x="4170" y="7539"/>
                    <a:pt x="4136" y="7473"/>
                  </a:cubicBezTo>
                  <a:cubicBezTo>
                    <a:pt x="4103" y="7339"/>
                    <a:pt x="4103" y="7206"/>
                    <a:pt x="4103" y="7072"/>
                  </a:cubicBezTo>
                  <a:lnTo>
                    <a:pt x="4103" y="6906"/>
                  </a:lnTo>
                  <a:lnTo>
                    <a:pt x="4103" y="6539"/>
                  </a:lnTo>
                  <a:lnTo>
                    <a:pt x="4103" y="6372"/>
                  </a:lnTo>
                  <a:cubicBezTo>
                    <a:pt x="4103" y="6238"/>
                    <a:pt x="4103" y="6072"/>
                    <a:pt x="4136" y="5938"/>
                  </a:cubicBezTo>
                  <a:cubicBezTo>
                    <a:pt x="4170" y="5805"/>
                    <a:pt x="4203" y="5638"/>
                    <a:pt x="4270" y="5505"/>
                  </a:cubicBezTo>
                  <a:cubicBezTo>
                    <a:pt x="4336" y="5371"/>
                    <a:pt x="4403" y="5271"/>
                    <a:pt x="4503" y="5171"/>
                  </a:cubicBezTo>
                  <a:cubicBezTo>
                    <a:pt x="4537" y="5138"/>
                    <a:pt x="4570" y="5104"/>
                    <a:pt x="4603" y="5071"/>
                  </a:cubicBezTo>
                  <a:lnTo>
                    <a:pt x="460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82;p75">
              <a:extLst>
                <a:ext uri="{FF2B5EF4-FFF2-40B4-BE49-F238E27FC236}">
                  <a16:creationId xmlns:a16="http://schemas.microsoft.com/office/drawing/2014/main" id="{67551F6E-7E01-4949-A532-D691E288409F}"/>
                </a:ext>
              </a:extLst>
            </p:cNvPr>
            <p:cNvSpPr/>
            <p:nvPr/>
          </p:nvSpPr>
          <p:spPr>
            <a:xfrm>
              <a:off x="2402725" y="2413200"/>
              <a:ext cx="8350" cy="19625"/>
            </a:xfrm>
            <a:custGeom>
              <a:avLst/>
              <a:gdLst/>
              <a:ahLst/>
              <a:cxnLst/>
              <a:rect l="l" t="t" r="r" b="b"/>
              <a:pathLst>
                <a:path w="334" h="785" extrusionOk="0">
                  <a:moveTo>
                    <a:pt x="259" y="1"/>
                  </a:moveTo>
                  <a:cubicBezTo>
                    <a:pt x="234" y="1"/>
                    <a:pt x="200" y="9"/>
                    <a:pt x="167" y="26"/>
                  </a:cubicBezTo>
                  <a:cubicBezTo>
                    <a:pt x="100" y="59"/>
                    <a:pt x="67" y="93"/>
                    <a:pt x="67" y="159"/>
                  </a:cubicBezTo>
                  <a:cubicBezTo>
                    <a:pt x="34" y="193"/>
                    <a:pt x="0" y="259"/>
                    <a:pt x="0" y="293"/>
                  </a:cubicBezTo>
                  <a:lnTo>
                    <a:pt x="0" y="660"/>
                  </a:lnTo>
                  <a:cubicBezTo>
                    <a:pt x="0" y="693"/>
                    <a:pt x="34" y="726"/>
                    <a:pt x="67" y="760"/>
                  </a:cubicBezTo>
                  <a:cubicBezTo>
                    <a:pt x="67" y="777"/>
                    <a:pt x="75" y="785"/>
                    <a:pt x="92" y="785"/>
                  </a:cubicBezTo>
                  <a:cubicBezTo>
                    <a:pt x="109" y="785"/>
                    <a:pt x="134" y="777"/>
                    <a:pt x="167" y="760"/>
                  </a:cubicBezTo>
                  <a:cubicBezTo>
                    <a:pt x="234" y="726"/>
                    <a:pt x="267" y="693"/>
                    <a:pt x="301" y="626"/>
                  </a:cubicBezTo>
                  <a:cubicBezTo>
                    <a:pt x="301" y="593"/>
                    <a:pt x="334" y="526"/>
                    <a:pt x="334" y="493"/>
                  </a:cubicBezTo>
                  <a:cubicBezTo>
                    <a:pt x="334" y="460"/>
                    <a:pt x="334" y="426"/>
                    <a:pt x="334" y="426"/>
                  </a:cubicBezTo>
                  <a:lnTo>
                    <a:pt x="334" y="293"/>
                  </a:lnTo>
                  <a:lnTo>
                    <a:pt x="334" y="193"/>
                  </a:lnTo>
                  <a:cubicBezTo>
                    <a:pt x="334" y="193"/>
                    <a:pt x="334" y="159"/>
                    <a:pt x="334" y="126"/>
                  </a:cubicBezTo>
                  <a:cubicBezTo>
                    <a:pt x="334" y="93"/>
                    <a:pt x="301" y="59"/>
                    <a:pt x="301" y="26"/>
                  </a:cubicBezTo>
                  <a:cubicBezTo>
                    <a:pt x="301" y="9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83;p75">
              <a:extLst>
                <a:ext uri="{FF2B5EF4-FFF2-40B4-BE49-F238E27FC236}">
                  <a16:creationId xmlns:a16="http://schemas.microsoft.com/office/drawing/2014/main" id="{4108373B-268A-BF40-A726-049745926B24}"/>
                </a:ext>
              </a:extLst>
            </p:cNvPr>
            <p:cNvSpPr/>
            <p:nvPr/>
          </p:nvSpPr>
          <p:spPr>
            <a:xfrm>
              <a:off x="2425225" y="2387975"/>
              <a:ext cx="12550" cy="68425"/>
            </a:xfrm>
            <a:custGeom>
              <a:avLst/>
              <a:gdLst/>
              <a:ahLst/>
              <a:cxnLst/>
              <a:rect l="l" t="t" r="r" b="b"/>
              <a:pathLst>
                <a:path w="502" h="2737" extrusionOk="0">
                  <a:moveTo>
                    <a:pt x="501" y="1"/>
                  </a:moveTo>
                  <a:cubicBezTo>
                    <a:pt x="468" y="34"/>
                    <a:pt x="435" y="68"/>
                    <a:pt x="401" y="101"/>
                  </a:cubicBezTo>
                  <a:cubicBezTo>
                    <a:pt x="301" y="201"/>
                    <a:pt x="234" y="334"/>
                    <a:pt x="168" y="468"/>
                  </a:cubicBezTo>
                  <a:cubicBezTo>
                    <a:pt x="101" y="601"/>
                    <a:pt x="68" y="735"/>
                    <a:pt x="34" y="868"/>
                  </a:cubicBezTo>
                  <a:cubicBezTo>
                    <a:pt x="1" y="1035"/>
                    <a:pt x="1" y="1168"/>
                    <a:pt x="1" y="1335"/>
                  </a:cubicBezTo>
                  <a:lnTo>
                    <a:pt x="1" y="1502"/>
                  </a:lnTo>
                  <a:lnTo>
                    <a:pt x="1" y="1836"/>
                  </a:lnTo>
                  <a:lnTo>
                    <a:pt x="1" y="2002"/>
                  </a:lnTo>
                  <a:cubicBezTo>
                    <a:pt x="1" y="2136"/>
                    <a:pt x="1" y="2269"/>
                    <a:pt x="34" y="2403"/>
                  </a:cubicBezTo>
                  <a:cubicBezTo>
                    <a:pt x="68" y="2503"/>
                    <a:pt x="101" y="2569"/>
                    <a:pt x="168" y="2636"/>
                  </a:cubicBezTo>
                  <a:cubicBezTo>
                    <a:pt x="234" y="2703"/>
                    <a:pt x="335" y="2736"/>
                    <a:pt x="401" y="2736"/>
                  </a:cubicBezTo>
                  <a:cubicBezTo>
                    <a:pt x="435" y="2736"/>
                    <a:pt x="468" y="2736"/>
                    <a:pt x="501" y="2703"/>
                  </a:cubicBezTo>
                  <a:lnTo>
                    <a:pt x="501" y="2169"/>
                  </a:lnTo>
                  <a:cubicBezTo>
                    <a:pt x="501" y="2169"/>
                    <a:pt x="501" y="2136"/>
                    <a:pt x="468" y="2136"/>
                  </a:cubicBezTo>
                  <a:cubicBezTo>
                    <a:pt x="401" y="2002"/>
                    <a:pt x="368" y="1869"/>
                    <a:pt x="368" y="1769"/>
                  </a:cubicBezTo>
                  <a:lnTo>
                    <a:pt x="368" y="1435"/>
                  </a:lnTo>
                  <a:lnTo>
                    <a:pt x="368" y="1102"/>
                  </a:lnTo>
                  <a:cubicBezTo>
                    <a:pt x="368" y="935"/>
                    <a:pt x="401" y="768"/>
                    <a:pt x="468" y="601"/>
                  </a:cubicBezTo>
                  <a:lnTo>
                    <a:pt x="501" y="5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84;p75">
              <a:extLst>
                <a:ext uri="{FF2B5EF4-FFF2-40B4-BE49-F238E27FC236}">
                  <a16:creationId xmlns:a16="http://schemas.microsoft.com/office/drawing/2014/main" id="{5BE817CC-E365-4540-ADB3-859CDC456C4E}"/>
                </a:ext>
              </a:extLst>
            </p:cNvPr>
            <p:cNvSpPr/>
            <p:nvPr/>
          </p:nvSpPr>
          <p:spPr>
            <a:xfrm>
              <a:off x="2396050" y="2403825"/>
              <a:ext cx="21700" cy="38400"/>
            </a:xfrm>
            <a:custGeom>
              <a:avLst/>
              <a:gdLst/>
              <a:ahLst/>
              <a:cxnLst/>
              <a:rect l="l" t="t" r="r" b="b"/>
              <a:pathLst>
                <a:path w="868" h="1536" extrusionOk="0">
                  <a:moveTo>
                    <a:pt x="509" y="376"/>
                  </a:moveTo>
                  <a:cubicBezTo>
                    <a:pt x="526" y="376"/>
                    <a:pt x="534" y="384"/>
                    <a:pt x="534" y="401"/>
                  </a:cubicBezTo>
                  <a:cubicBezTo>
                    <a:pt x="568" y="434"/>
                    <a:pt x="601" y="468"/>
                    <a:pt x="601" y="501"/>
                  </a:cubicBezTo>
                  <a:cubicBezTo>
                    <a:pt x="601" y="534"/>
                    <a:pt x="601" y="568"/>
                    <a:pt x="601" y="568"/>
                  </a:cubicBezTo>
                  <a:lnTo>
                    <a:pt x="601" y="668"/>
                  </a:lnTo>
                  <a:lnTo>
                    <a:pt x="601" y="768"/>
                  </a:lnTo>
                  <a:cubicBezTo>
                    <a:pt x="601" y="801"/>
                    <a:pt x="601" y="835"/>
                    <a:pt x="601" y="868"/>
                  </a:cubicBezTo>
                  <a:cubicBezTo>
                    <a:pt x="601" y="901"/>
                    <a:pt x="568" y="968"/>
                    <a:pt x="534" y="1001"/>
                  </a:cubicBezTo>
                  <a:cubicBezTo>
                    <a:pt x="534" y="1068"/>
                    <a:pt x="501" y="1101"/>
                    <a:pt x="434" y="1135"/>
                  </a:cubicBezTo>
                  <a:cubicBezTo>
                    <a:pt x="401" y="1152"/>
                    <a:pt x="376" y="1160"/>
                    <a:pt x="359" y="1160"/>
                  </a:cubicBezTo>
                  <a:cubicBezTo>
                    <a:pt x="342" y="1160"/>
                    <a:pt x="334" y="1152"/>
                    <a:pt x="334" y="1135"/>
                  </a:cubicBezTo>
                  <a:cubicBezTo>
                    <a:pt x="301" y="1101"/>
                    <a:pt x="267" y="1068"/>
                    <a:pt x="267" y="1035"/>
                  </a:cubicBezTo>
                  <a:lnTo>
                    <a:pt x="267" y="868"/>
                  </a:lnTo>
                  <a:lnTo>
                    <a:pt x="267" y="668"/>
                  </a:lnTo>
                  <a:cubicBezTo>
                    <a:pt x="267" y="634"/>
                    <a:pt x="301" y="568"/>
                    <a:pt x="334" y="501"/>
                  </a:cubicBezTo>
                  <a:cubicBezTo>
                    <a:pt x="334" y="468"/>
                    <a:pt x="367" y="434"/>
                    <a:pt x="434" y="401"/>
                  </a:cubicBezTo>
                  <a:cubicBezTo>
                    <a:pt x="467" y="384"/>
                    <a:pt x="492" y="376"/>
                    <a:pt x="509" y="376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cubicBezTo>
                    <a:pt x="367" y="101"/>
                    <a:pt x="301" y="167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468"/>
                    <a:pt x="67" y="534"/>
                    <a:pt x="34" y="601"/>
                  </a:cubicBezTo>
                  <a:cubicBezTo>
                    <a:pt x="34" y="668"/>
                    <a:pt x="0" y="735"/>
                    <a:pt x="0" y="801"/>
                  </a:cubicBezTo>
                  <a:lnTo>
                    <a:pt x="0" y="1001"/>
                  </a:lnTo>
                  <a:lnTo>
                    <a:pt x="0" y="1235"/>
                  </a:lnTo>
                  <a:cubicBezTo>
                    <a:pt x="0" y="1268"/>
                    <a:pt x="34" y="1335"/>
                    <a:pt x="34" y="1368"/>
                  </a:cubicBezTo>
                  <a:cubicBezTo>
                    <a:pt x="67" y="1435"/>
                    <a:pt x="67" y="1468"/>
                    <a:pt x="134" y="1502"/>
                  </a:cubicBezTo>
                  <a:cubicBezTo>
                    <a:pt x="167" y="1502"/>
                    <a:pt x="201" y="1535"/>
                    <a:pt x="234" y="1535"/>
                  </a:cubicBezTo>
                  <a:cubicBezTo>
                    <a:pt x="301" y="1502"/>
                    <a:pt x="367" y="1502"/>
                    <a:pt x="434" y="1468"/>
                  </a:cubicBezTo>
                  <a:cubicBezTo>
                    <a:pt x="501" y="1402"/>
                    <a:pt x="568" y="1368"/>
                    <a:pt x="634" y="1302"/>
                  </a:cubicBezTo>
                  <a:cubicBezTo>
                    <a:pt x="668" y="1235"/>
                    <a:pt x="701" y="1202"/>
                    <a:pt x="734" y="1135"/>
                  </a:cubicBezTo>
                  <a:cubicBezTo>
                    <a:pt x="801" y="1068"/>
                    <a:pt x="801" y="1001"/>
                    <a:pt x="834" y="935"/>
                  </a:cubicBezTo>
                  <a:cubicBezTo>
                    <a:pt x="834" y="868"/>
                    <a:pt x="868" y="801"/>
                    <a:pt x="868" y="735"/>
                  </a:cubicBezTo>
                  <a:lnTo>
                    <a:pt x="868" y="501"/>
                  </a:lnTo>
                  <a:lnTo>
                    <a:pt x="868" y="301"/>
                  </a:lnTo>
                  <a:cubicBezTo>
                    <a:pt x="868" y="234"/>
                    <a:pt x="868" y="201"/>
                    <a:pt x="834" y="134"/>
                  </a:cubicBezTo>
                  <a:cubicBezTo>
                    <a:pt x="801" y="101"/>
                    <a:pt x="801" y="67"/>
                    <a:pt x="734" y="34"/>
                  </a:cubicBezTo>
                  <a:cubicBezTo>
                    <a:pt x="701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85;p75">
              <a:extLst>
                <a:ext uri="{FF2B5EF4-FFF2-40B4-BE49-F238E27FC236}">
                  <a16:creationId xmlns:a16="http://schemas.microsoft.com/office/drawing/2014/main" id="{09D35774-CF90-4149-BB72-CAF56959B87F}"/>
                </a:ext>
              </a:extLst>
            </p:cNvPr>
            <p:cNvSpPr/>
            <p:nvPr/>
          </p:nvSpPr>
          <p:spPr>
            <a:xfrm>
              <a:off x="2364350" y="2455525"/>
              <a:ext cx="21725" cy="38400"/>
            </a:xfrm>
            <a:custGeom>
              <a:avLst/>
              <a:gdLst/>
              <a:ahLst/>
              <a:cxnLst/>
              <a:rect l="l" t="t" r="r" b="b"/>
              <a:pathLst>
                <a:path w="869" h="1536" extrusionOk="0">
                  <a:moveTo>
                    <a:pt x="518" y="376"/>
                  </a:moveTo>
                  <a:cubicBezTo>
                    <a:pt x="535" y="376"/>
                    <a:pt x="551" y="384"/>
                    <a:pt x="568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568"/>
                  </a:lnTo>
                  <a:lnTo>
                    <a:pt x="601" y="801"/>
                  </a:lnTo>
                  <a:lnTo>
                    <a:pt x="601" y="868"/>
                  </a:lnTo>
                  <a:cubicBezTo>
                    <a:pt x="601" y="901"/>
                    <a:pt x="601" y="968"/>
                    <a:pt x="568" y="1002"/>
                  </a:cubicBezTo>
                  <a:cubicBezTo>
                    <a:pt x="535" y="1068"/>
                    <a:pt x="501" y="1102"/>
                    <a:pt x="468" y="1135"/>
                  </a:cubicBezTo>
                  <a:cubicBezTo>
                    <a:pt x="435" y="1152"/>
                    <a:pt x="410" y="1160"/>
                    <a:pt x="389" y="1160"/>
                  </a:cubicBezTo>
                  <a:cubicBezTo>
                    <a:pt x="368" y="1160"/>
                    <a:pt x="351" y="1152"/>
                    <a:pt x="334" y="1135"/>
                  </a:cubicBezTo>
                  <a:cubicBezTo>
                    <a:pt x="301" y="1102"/>
                    <a:pt x="301" y="1068"/>
                    <a:pt x="301" y="1035"/>
                  </a:cubicBezTo>
                  <a:lnTo>
                    <a:pt x="301" y="968"/>
                  </a:lnTo>
                  <a:lnTo>
                    <a:pt x="301" y="735"/>
                  </a:lnTo>
                  <a:lnTo>
                    <a:pt x="301" y="668"/>
                  </a:lnTo>
                  <a:cubicBezTo>
                    <a:pt x="301" y="635"/>
                    <a:pt x="301" y="568"/>
                    <a:pt x="334" y="535"/>
                  </a:cubicBezTo>
                  <a:cubicBezTo>
                    <a:pt x="368" y="468"/>
                    <a:pt x="401" y="434"/>
                    <a:pt x="468" y="401"/>
                  </a:cubicBezTo>
                  <a:cubicBezTo>
                    <a:pt x="485" y="384"/>
                    <a:pt x="501" y="376"/>
                    <a:pt x="518" y="376"/>
                  </a:cubicBezTo>
                  <a:close/>
                  <a:moveTo>
                    <a:pt x="635" y="1"/>
                  </a:moveTo>
                  <a:cubicBezTo>
                    <a:pt x="568" y="34"/>
                    <a:pt x="501" y="34"/>
                    <a:pt x="435" y="68"/>
                  </a:cubicBezTo>
                  <a:cubicBezTo>
                    <a:pt x="368" y="101"/>
                    <a:pt x="301" y="168"/>
                    <a:pt x="268" y="234"/>
                  </a:cubicBezTo>
                  <a:cubicBezTo>
                    <a:pt x="201" y="268"/>
                    <a:pt x="168" y="334"/>
                    <a:pt x="134" y="401"/>
                  </a:cubicBezTo>
                  <a:cubicBezTo>
                    <a:pt x="101" y="468"/>
                    <a:pt x="68" y="535"/>
                    <a:pt x="34" y="601"/>
                  </a:cubicBezTo>
                  <a:cubicBezTo>
                    <a:pt x="34" y="668"/>
                    <a:pt x="34" y="735"/>
                    <a:pt x="1" y="801"/>
                  </a:cubicBezTo>
                  <a:lnTo>
                    <a:pt x="1" y="1035"/>
                  </a:lnTo>
                  <a:lnTo>
                    <a:pt x="1" y="1235"/>
                  </a:lnTo>
                  <a:cubicBezTo>
                    <a:pt x="34" y="1302"/>
                    <a:pt x="34" y="1335"/>
                    <a:pt x="34" y="1402"/>
                  </a:cubicBezTo>
                  <a:cubicBezTo>
                    <a:pt x="68" y="1435"/>
                    <a:pt x="101" y="1469"/>
                    <a:pt x="134" y="1502"/>
                  </a:cubicBezTo>
                  <a:cubicBezTo>
                    <a:pt x="168" y="1535"/>
                    <a:pt x="201" y="1535"/>
                    <a:pt x="268" y="1535"/>
                  </a:cubicBezTo>
                  <a:cubicBezTo>
                    <a:pt x="334" y="1535"/>
                    <a:pt x="401" y="1502"/>
                    <a:pt x="435" y="1469"/>
                  </a:cubicBezTo>
                  <a:cubicBezTo>
                    <a:pt x="501" y="1435"/>
                    <a:pt x="568" y="1368"/>
                    <a:pt x="635" y="1335"/>
                  </a:cubicBezTo>
                  <a:cubicBezTo>
                    <a:pt x="701" y="1268"/>
                    <a:pt x="735" y="1202"/>
                    <a:pt x="768" y="1135"/>
                  </a:cubicBezTo>
                  <a:cubicBezTo>
                    <a:pt x="801" y="1068"/>
                    <a:pt x="835" y="1002"/>
                    <a:pt x="835" y="935"/>
                  </a:cubicBezTo>
                  <a:cubicBezTo>
                    <a:pt x="868" y="868"/>
                    <a:pt x="868" y="801"/>
                    <a:pt x="868" y="735"/>
                  </a:cubicBezTo>
                  <a:lnTo>
                    <a:pt x="868" y="535"/>
                  </a:lnTo>
                  <a:lnTo>
                    <a:pt x="868" y="301"/>
                  </a:lnTo>
                  <a:cubicBezTo>
                    <a:pt x="868" y="268"/>
                    <a:pt x="868" y="201"/>
                    <a:pt x="835" y="168"/>
                  </a:cubicBezTo>
                  <a:cubicBezTo>
                    <a:pt x="835" y="101"/>
                    <a:pt x="801" y="68"/>
                    <a:pt x="768" y="34"/>
                  </a:cubicBezTo>
                  <a:cubicBezTo>
                    <a:pt x="735" y="34"/>
                    <a:pt x="668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86;p75">
              <a:extLst>
                <a:ext uri="{FF2B5EF4-FFF2-40B4-BE49-F238E27FC236}">
                  <a16:creationId xmlns:a16="http://schemas.microsoft.com/office/drawing/2014/main" id="{6DAA8151-64C7-8E44-A4E9-96B95092F2C2}"/>
                </a:ext>
              </a:extLst>
            </p:cNvPr>
            <p:cNvSpPr/>
            <p:nvPr/>
          </p:nvSpPr>
          <p:spPr>
            <a:xfrm>
              <a:off x="2369375" y="2424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234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7"/>
                    <a:pt x="0" y="167"/>
                    <a:pt x="0" y="201"/>
                  </a:cubicBezTo>
                  <a:cubicBezTo>
                    <a:pt x="0" y="201"/>
                    <a:pt x="0" y="201"/>
                    <a:pt x="0" y="234"/>
                  </a:cubicBezTo>
                  <a:lnTo>
                    <a:pt x="1434" y="1902"/>
                  </a:lnTo>
                  <a:lnTo>
                    <a:pt x="1468" y="1935"/>
                  </a:lnTo>
                  <a:lnTo>
                    <a:pt x="1534" y="1935"/>
                  </a:lnTo>
                  <a:lnTo>
                    <a:pt x="1735" y="1835"/>
                  </a:lnTo>
                  <a:cubicBezTo>
                    <a:pt x="1735" y="1802"/>
                    <a:pt x="1768" y="1802"/>
                    <a:pt x="1768" y="1769"/>
                  </a:cubicBezTo>
                  <a:cubicBezTo>
                    <a:pt x="1768" y="1735"/>
                    <a:pt x="1801" y="1735"/>
                    <a:pt x="1801" y="1702"/>
                  </a:cubicBezTo>
                  <a:cubicBezTo>
                    <a:pt x="1801" y="1702"/>
                    <a:pt x="1768" y="1702"/>
                    <a:pt x="1768" y="16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7;p75">
              <a:extLst>
                <a:ext uri="{FF2B5EF4-FFF2-40B4-BE49-F238E27FC236}">
                  <a16:creationId xmlns:a16="http://schemas.microsoft.com/office/drawing/2014/main" id="{E338549C-F3CB-C24A-85BB-4B6D9E549011}"/>
                </a:ext>
              </a:extLst>
            </p:cNvPr>
            <p:cNvSpPr/>
            <p:nvPr/>
          </p:nvSpPr>
          <p:spPr>
            <a:xfrm>
              <a:off x="2437750" y="22070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2169"/>
                  </a:moveTo>
                  <a:lnTo>
                    <a:pt x="0" y="216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8;p75">
              <a:extLst>
                <a:ext uri="{FF2B5EF4-FFF2-40B4-BE49-F238E27FC236}">
                  <a16:creationId xmlns:a16="http://schemas.microsoft.com/office/drawing/2014/main" id="{588F2C95-0D44-8747-86CD-69E8C66B135C}"/>
                </a:ext>
              </a:extLst>
            </p:cNvPr>
            <p:cNvSpPr/>
            <p:nvPr/>
          </p:nvSpPr>
          <p:spPr>
            <a:xfrm>
              <a:off x="2281800" y="2207025"/>
              <a:ext cx="155975" cy="357775"/>
            </a:xfrm>
            <a:custGeom>
              <a:avLst/>
              <a:gdLst/>
              <a:ahLst/>
              <a:cxnLst/>
              <a:rect l="l" t="t" r="r" b="b"/>
              <a:pathLst>
                <a:path w="6239" h="14311" extrusionOk="0">
                  <a:moveTo>
                    <a:pt x="6238" y="0"/>
                  </a:moveTo>
                  <a:cubicBezTo>
                    <a:pt x="4737" y="934"/>
                    <a:pt x="3503" y="2202"/>
                    <a:pt x="2569" y="3703"/>
                  </a:cubicBezTo>
                  <a:cubicBezTo>
                    <a:pt x="1502" y="5371"/>
                    <a:pt x="734" y="7239"/>
                    <a:pt x="334" y="9174"/>
                  </a:cubicBezTo>
                  <a:cubicBezTo>
                    <a:pt x="134" y="10074"/>
                    <a:pt x="1" y="10975"/>
                    <a:pt x="1" y="11909"/>
                  </a:cubicBezTo>
                  <a:cubicBezTo>
                    <a:pt x="1" y="12709"/>
                    <a:pt x="101" y="13510"/>
                    <a:pt x="334" y="14311"/>
                  </a:cubicBezTo>
                  <a:lnTo>
                    <a:pt x="1869" y="12743"/>
                  </a:lnTo>
                  <a:cubicBezTo>
                    <a:pt x="1702" y="12176"/>
                    <a:pt x="1635" y="11575"/>
                    <a:pt x="1635" y="10975"/>
                  </a:cubicBezTo>
                  <a:cubicBezTo>
                    <a:pt x="1635" y="10308"/>
                    <a:pt x="1735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803"/>
                    <a:pt x="5138" y="2869"/>
                    <a:pt x="6238" y="2169"/>
                  </a:cubicBezTo>
                  <a:lnTo>
                    <a:pt x="623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9;p75">
              <a:extLst>
                <a:ext uri="{FF2B5EF4-FFF2-40B4-BE49-F238E27FC236}">
                  <a16:creationId xmlns:a16="http://schemas.microsoft.com/office/drawing/2014/main" id="{77ACAF5E-3C76-A143-9FA9-BE3EB1EC4A0C}"/>
                </a:ext>
              </a:extLst>
            </p:cNvPr>
            <p:cNvSpPr/>
            <p:nvPr/>
          </p:nvSpPr>
          <p:spPr>
            <a:xfrm>
              <a:off x="2290150" y="2525575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1535" y="1"/>
                  </a:moveTo>
                  <a:lnTo>
                    <a:pt x="0" y="1569"/>
                  </a:lnTo>
                  <a:cubicBezTo>
                    <a:pt x="400" y="3003"/>
                    <a:pt x="1201" y="4004"/>
                    <a:pt x="2235" y="4404"/>
                  </a:cubicBezTo>
                  <a:lnTo>
                    <a:pt x="3202" y="2102"/>
                  </a:lnTo>
                  <a:cubicBezTo>
                    <a:pt x="2435" y="1802"/>
                    <a:pt x="1835" y="1068"/>
                    <a:pt x="1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90;p75">
              <a:extLst>
                <a:ext uri="{FF2B5EF4-FFF2-40B4-BE49-F238E27FC236}">
                  <a16:creationId xmlns:a16="http://schemas.microsoft.com/office/drawing/2014/main" id="{BEADDE66-12D6-514F-B08F-642A2E381D42}"/>
                </a:ext>
              </a:extLst>
            </p:cNvPr>
            <p:cNvSpPr/>
            <p:nvPr/>
          </p:nvSpPr>
          <p:spPr>
            <a:xfrm>
              <a:off x="2437750" y="25681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0"/>
                  </a:moveTo>
                  <a:lnTo>
                    <a:pt x="0" y="2168"/>
                  </a:lnTo>
                  <a:lnTo>
                    <a:pt x="0" y="2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91;p75">
              <a:extLst>
                <a:ext uri="{FF2B5EF4-FFF2-40B4-BE49-F238E27FC236}">
                  <a16:creationId xmlns:a16="http://schemas.microsoft.com/office/drawing/2014/main" id="{3D77BFC9-1A10-7047-8553-7BC451233B91}"/>
                </a:ext>
              </a:extLst>
            </p:cNvPr>
            <p:cNvSpPr/>
            <p:nvPr/>
          </p:nvSpPr>
          <p:spPr>
            <a:xfrm>
              <a:off x="2346025" y="2568125"/>
              <a:ext cx="91750" cy="73400"/>
            </a:xfrm>
            <a:custGeom>
              <a:avLst/>
              <a:gdLst/>
              <a:ahLst/>
              <a:cxnLst/>
              <a:rect l="l" t="t" r="r" b="b"/>
              <a:pathLst>
                <a:path w="3670" h="2936" extrusionOk="0">
                  <a:moveTo>
                    <a:pt x="3669" y="0"/>
                  </a:moveTo>
                  <a:cubicBezTo>
                    <a:pt x="3028" y="385"/>
                    <a:pt x="2414" y="564"/>
                    <a:pt x="1853" y="564"/>
                  </a:cubicBezTo>
                  <a:cubicBezTo>
                    <a:pt x="1540" y="564"/>
                    <a:pt x="1243" y="508"/>
                    <a:pt x="967" y="400"/>
                  </a:cubicBezTo>
                  <a:lnTo>
                    <a:pt x="0" y="2702"/>
                  </a:lnTo>
                  <a:cubicBezTo>
                    <a:pt x="370" y="2857"/>
                    <a:pt x="769" y="2935"/>
                    <a:pt x="1193" y="2935"/>
                  </a:cubicBezTo>
                  <a:cubicBezTo>
                    <a:pt x="1953" y="2935"/>
                    <a:pt x="2791" y="2683"/>
                    <a:pt x="3669" y="21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92;p75">
              <a:extLst>
                <a:ext uri="{FF2B5EF4-FFF2-40B4-BE49-F238E27FC236}">
                  <a16:creationId xmlns:a16="http://schemas.microsoft.com/office/drawing/2014/main" id="{A00CF73F-33C6-5040-AB8C-295D03B42597}"/>
                </a:ext>
              </a:extLst>
            </p:cNvPr>
            <p:cNvSpPr/>
            <p:nvPr/>
          </p:nvSpPr>
          <p:spPr>
            <a:xfrm>
              <a:off x="3091550" y="2223200"/>
              <a:ext cx="344800" cy="431675"/>
            </a:xfrm>
            <a:custGeom>
              <a:avLst/>
              <a:gdLst/>
              <a:ahLst/>
              <a:cxnLst/>
              <a:rect l="l" t="t" r="r" b="b"/>
              <a:pathLst>
                <a:path w="13792" h="17267" extrusionOk="0">
                  <a:moveTo>
                    <a:pt x="13310" y="421"/>
                  </a:moveTo>
                  <a:cubicBezTo>
                    <a:pt x="13310" y="454"/>
                    <a:pt x="13343" y="488"/>
                    <a:pt x="13343" y="588"/>
                  </a:cubicBezTo>
                  <a:lnTo>
                    <a:pt x="13343" y="8994"/>
                  </a:lnTo>
                  <a:cubicBezTo>
                    <a:pt x="13343" y="9294"/>
                    <a:pt x="13176" y="9561"/>
                    <a:pt x="12943" y="9727"/>
                  </a:cubicBezTo>
                  <a:lnTo>
                    <a:pt x="667" y="16833"/>
                  </a:lnTo>
                  <a:cubicBezTo>
                    <a:pt x="597" y="16856"/>
                    <a:pt x="559" y="16880"/>
                    <a:pt x="532" y="16880"/>
                  </a:cubicBezTo>
                  <a:cubicBezTo>
                    <a:pt x="520" y="16880"/>
                    <a:pt x="510" y="16876"/>
                    <a:pt x="501" y="16866"/>
                  </a:cubicBezTo>
                  <a:cubicBezTo>
                    <a:pt x="467" y="16866"/>
                    <a:pt x="434" y="16799"/>
                    <a:pt x="434" y="16699"/>
                  </a:cubicBezTo>
                  <a:lnTo>
                    <a:pt x="434" y="8293"/>
                  </a:lnTo>
                  <a:cubicBezTo>
                    <a:pt x="467" y="7993"/>
                    <a:pt x="601" y="7726"/>
                    <a:pt x="868" y="7559"/>
                  </a:cubicBezTo>
                  <a:lnTo>
                    <a:pt x="13143" y="488"/>
                  </a:lnTo>
                  <a:cubicBezTo>
                    <a:pt x="13176" y="454"/>
                    <a:pt x="13210" y="421"/>
                    <a:pt x="13276" y="421"/>
                  </a:cubicBezTo>
                  <a:close/>
                  <a:moveTo>
                    <a:pt x="13238" y="0"/>
                  </a:moveTo>
                  <a:cubicBezTo>
                    <a:pt x="13126" y="0"/>
                    <a:pt x="13012" y="37"/>
                    <a:pt x="12910" y="121"/>
                  </a:cubicBezTo>
                  <a:lnTo>
                    <a:pt x="667" y="7192"/>
                  </a:lnTo>
                  <a:cubicBezTo>
                    <a:pt x="267" y="7426"/>
                    <a:pt x="34" y="7859"/>
                    <a:pt x="34" y="8293"/>
                  </a:cubicBezTo>
                  <a:lnTo>
                    <a:pt x="34" y="16699"/>
                  </a:lnTo>
                  <a:cubicBezTo>
                    <a:pt x="0" y="16899"/>
                    <a:pt x="100" y="17099"/>
                    <a:pt x="267" y="17233"/>
                  </a:cubicBezTo>
                  <a:cubicBezTo>
                    <a:pt x="334" y="17266"/>
                    <a:pt x="434" y="17266"/>
                    <a:pt x="501" y="17266"/>
                  </a:cubicBezTo>
                  <a:cubicBezTo>
                    <a:pt x="634" y="17266"/>
                    <a:pt x="734" y="17233"/>
                    <a:pt x="868" y="17199"/>
                  </a:cubicBezTo>
                  <a:lnTo>
                    <a:pt x="13110" y="10094"/>
                  </a:lnTo>
                  <a:cubicBezTo>
                    <a:pt x="13510" y="9861"/>
                    <a:pt x="13743" y="9427"/>
                    <a:pt x="13743" y="8994"/>
                  </a:cubicBezTo>
                  <a:lnTo>
                    <a:pt x="13743" y="588"/>
                  </a:lnTo>
                  <a:cubicBezTo>
                    <a:pt x="13792" y="250"/>
                    <a:pt x="13527" y="0"/>
                    <a:pt x="13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93;p75">
              <a:extLst>
                <a:ext uri="{FF2B5EF4-FFF2-40B4-BE49-F238E27FC236}">
                  <a16:creationId xmlns:a16="http://schemas.microsoft.com/office/drawing/2014/main" id="{F7545739-A500-ED4A-870A-685221F59FAB}"/>
                </a:ext>
              </a:extLst>
            </p:cNvPr>
            <p:cNvSpPr/>
            <p:nvPr/>
          </p:nvSpPr>
          <p:spPr>
            <a:xfrm>
              <a:off x="3131575" y="2313825"/>
              <a:ext cx="265100" cy="154250"/>
            </a:xfrm>
            <a:custGeom>
              <a:avLst/>
              <a:gdLst/>
              <a:ahLst/>
              <a:cxnLst/>
              <a:rect l="l" t="t" r="r" b="b"/>
              <a:pathLst>
                <a:path w="10604" h="6170" extrusionOk="0">
                  <a:moveTo>
                    <a:pt x="10317" y="1"/>
                  </a:moveTo>
                  <a:cubicBezTo>
                    <a:pt x="10282" y="1"/>
                    <a:pt x="10245" y="10"/>
                    <a:pt x="10208" y="31"/>
                  </a:cubicBezTo>
                  <a:lnTo>
                    <a:pt x="201" y="5802"/>
                  </a:lnTo>
                  <a:cubicBezTo>
                    <a:pt x="0" y="5902"/>
                    <a:pt x="67" y="6169"/>
                    <a:pt x="301" y="6169"/>
                  </a:cubicBezTo>
                  <a:cubicBezTo>
                    <a:pt x="334" y="6169"/>
                    <a:pt x="367" y="6169"/>
                    <a:pt x="401" y="6136"/>
                  </a:cubicBezTo>
                  <a:lnTo>
                    <a:pt x="10408" y="365"/>
                  </a:lnTo>
                  <a:cubicBezTo>
                    <a:pt x="10604" y="253"/>
                    <a:pt x="10495" y="1"/>
                    <a:pt x="10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94;p75">
              <a:extLst>
                <a:ext uri="{FF2B5EF4-FFF2-40B4-BE49-F238E27FC236}">
                  <a16:creationId xmlns:a16="http://schemas.microsoft.com/office/drawing/2014/main" id="{A4E52888-A358-554C-B36B-C48148FCFD48}"/>
                </a:ext>
              </a:extLst>
            </p:cNvPr>
            <p:cNvSpPr/>
            <p:nvPr/>
          </p:nvSpPr>
          <p:spPr>
            <a:xfrm>
              <a:off x="3131575" y="23621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2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3"/>
                    <a:pt x="301" y="6173"/>
                  </a:cubicBezTo>
                  <a:lnTo>
                    <a:pt x="401" y="6173"/>
                  </a:lnTo>
                  <a:lnTo>
                    <a:pt x="10408" y="369"/>
                  </a:lnTo>
                  <a:cubicBezTo>
                    <a:pt x="10508" y="335"/>
                    <a:pt x="10541" y="202"/>
                    <a:pt x="10475" y="102"/>
                  </a:cubicBezTo>
                  <a:cubicBezTo>
                    <a:pt x="10432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95;p75">
              <a:extLst>
                <a:ext uri="{FF2B5EF4-FFF2-40B4-BE49-F238E27FC236}">
                  <a16:creationId xmlns:a16="http://schemas.microsoft.com/office/drawing/2014/main" id="{8FCFD94B-C084-7E49-BDC9-3BBED705264C}"/>
                </a:ext>
              </a:extLst>
            </p:cNvPr>
            <p:cNvSpPr/>
            <p:nvPr/>
          </p:nvSpPr>
          <p:spPr>
            <a:xfrm>
              <a:off x="3131825" y="2410475"/>
              <a:ext cx="263300" cy="154400"/>
            </a:xfrm>
            <a:custGeom>
              <a:avLst/>
              <a:gdLst/>
              <a:ahLst/>
              <a:cxnLst/>
              <a:rect l="l" t="t" r="r" b="b"/>
              <a:pathLst>
                <a:path w="10532" h="6176" extrusionOk="0">
                  <a:moveTo>
                    <a:pt x="10288" y="0"/>
                  </a:moveTo>
                  <a:cubicBezTo>
                    <a:pt x="10253" y="0"/>
                    <a:pt x="10221" y="11"/>
                    <a:pt x="10198" y="35"/>
                  </a:cubicBezTo>
                  <a:lnTo>
                    <a:pt x="191" y="5806"/>
                  </a:lnTo>
                  <a:cubicBezTo>
                    <a:pt x="1" y="5901"/>
                    <a:pt x="51" y="6175"/>
                    <a:pt x="255" y="6175"/>
                  </a:cubicBezTo>
                  <a:cubicBezTo>
                    <a:pt x="267" y="6175"/>
                    <a:pt x="278" y="6174"/>
                    <a:pt x="291" y="6173"/>
                  </a:cubicBezTo>
                  <a:lnTo>
                    <a:pt x="391" y="6173"/>
                  </a:lnTo>
                  <a:lnTo>
                    <a:pt x="10398" y="368"/>
                  </a:lnTo>
                  <a:cubicBezTo>
                    <a:pt x="10498" y="335"/>
                    <a:pt x="10531" y="202"/>
                    <a:pt x="10465" y="102"/>
                  </a:cubicBezTo>
                  <a:cubicBezTo>
                    <a:pt x="10422" y="37"/>
                    <a:pt x="10351" y="0"/>
                    <a:pt x="10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96;p75">
              <a:extLst>
                <a:ext uri="{FF2B5EF4-FFF2-40B4-BE49-F238E27FC236}">
                  <a16:creationId xmlns:a16="http://schemas.microsoft.com/office/drawing/2014/main" id="{F62F4C26-36ED-4A4E-910E-A811B7894547}"/>
                </a:ext>
              </a:extLst>
            </p:cNvPr>
            <p:cNvSpPr/>
            <p:nvPr/>
          </p:nvSpPr>
          <p:spPr>
            <a:xfrm>
              <a:off x="2632875" y="2488225"/>
              <a:ext cx="344450" cy="431825"/>
            </a:xfrm>
            <a:custGeom>
              <a:avLst/>
              <a:gdLst/>
              <a:ahLst/>
              <a:cxnLst/>
              <a:rect l="l" t="t" r="r" b="b"/>
              <a:pathLst>
                <a:path w="13778" h="17273" extrusionOk="0">
                  <a:moveTo>
                    <a:pt x="13277" y="394"/>
                  </a:moveTo>
                  <a:lnTo>
                    <a:pt x="13310" y="427"/>
                  </a:lnTo>
                  <a:cubicBezTo>
                    <a:pt x="13344" y="427"/>
                    <a:pt x="13344" y="494"/>
                    <a:pt x="13344" y="594"/>
                  </a:cubicBezTo>
                  <a:lnTo>
                    <a:pt x="13344" y="9000"/>
                  </a:lnTo>
                  <a:cubicBezTo>
                    <a:pt x="13344" y="9267"/>
                    <a:pt x="13177" y="9567"/>
                    <a:pt x="12943" y="9734"/>
                  </a:cubicBezTo>
                  <a:lnTo>
                    <a:pt x="668" y="16806"/>
                  </a:lnTo>
                  <a:cubicBezTo>
                    <a:pt x="621" y="16829"/>
                    <a:pt x="574" y="16853"/>
                    <a:pt x="538" y="16853"/>
                  </a:cubicBezTo>
                  <a:cubicBezTo>
                    <a:pt x="524" y="16853"/>
                    <a:pt x="511" y="16849"/>
                    <a:pt x="501" y="16839"/>
                  </a:cubicBezTo>
                  <a:cubicBezTo>
                    <a:pt x="468" y="16839"/>
                    <a:pt x="435" y="16772"/>
                    <a:pt x="435" y="16672"/>
                  </a:cubicBezTo>
                  <a:lnTo>
                    <a:pt x="435" y="8300"/>
                  </a:lnTo>
                  <a:cubicBezTo>
                    <a:pt x="468" y="7999"/>
                    <a:pt x="635" y="7733"/>
                    <a:pt x="868" y="7532"/>
                  </a:cubicBezTo>
                  <a:lnTo>
                    <a:pt x="13144" y="461"/>
                  </a:lnTo>
                  <a:cubicBezTo>
                    <a:pt x="13177" y="427"/>
                    <a:pt x="13210" y="427"/>
                    <a:pt x="13277" y="394"/>
                  </a:cubicBezTo>
                  <a:close/>
                  <a:moveTo>
                    <a:pt x="13276" y="0"/>
                  </a:moveTo>
                  <a:cubicBezTo>
                    <a:pt x="13160" y="0"/>
                    <a:pt x="13040" y="36"/>
                    <a:pt x="12943" y="94"/>
                  </a:cubicBezTo>
                  <a:lnTo>
                    <a:pt x="668" y="7199"/>
                  </a:lnTo>
                  <a:cubicBezTo>
                    <a:pt x="301" y="7432"/>
                    <a:pt x="68" y="7833"/>
                    <a:pt x="34" y="8300"/>
                  </a:cubicBezTo>
                  <a:lnTo>
                    <a:pt x="34" y="16672"/>
                  </a:lnTo>
                  <a:cubicBezTo>
                    <a:pt x="1" y="16873"/>
                    <a:pt x="101" y="17073"/>
                    <a:pt x="301" y="17206"/>
                  </a:cubicBezTo>
                  <a:cubicBezTo>
                    <a:pt x="368" y="17239"/>
                    <a:pt x="435" y="17273"/>
                    <a:pt x="535" y="17273"/>
                  </a:cubicBezTo>
                  <a:cubicBezTo>
                    <a:pt x="635" y="17273"/>
                    <a:pt x="768" y="17206"/>
                    <a:pt x="868" y="17173"/>
                  </a:cubicBezTo>
                  <a:lnTo>
                    <a:pt x="13144" y="10068"/>
                  </a:lnTo>
                  <a:cubicBezTo>
                    <a:pt x="13511" y="9834"/>
                    <a:pt x="13744" y="9434"/>
                    <a:pt x="13777" y="8967"/>
                  </a:cubicBezTo>
                  <a:lnTo>
                    <a:pt x="13777" y="594"/>
                  </a:lnTo>
                  <a:cubicBezTo>
                    <a:pt x="13777" y="361"/>
                    <a:pt x="13677" y="161"/>
                    <a:pt x="13511" y="60"/>
                  </a:cubicBezTo>
                  <a:cubicBezTo>
                    <a:pt x="13441" y="19"/>
                    <a:pt x="13359" y="0"/>
                    <a:pt x="13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7;p75">
              <a:extLst>
                <a:ext uri="{FF2B5EF4-FFF2-40B4-BE49-F238E27FC236}">
                  <a16:creationId xmlns:a16="http://schemas.microsoft.com/office/drawing/2014/main" id="{6228B3E9-D586-C649-BAF9-5BE75288EB6B}"/>
                </a:ext>
              </a:extLst>
            </p:cNvPr>
            <p:cNvSpPr/>
            <p:nvPr/>
          </p:nvSpPr>
          <p:spPr>
            <a:xfrm>
              <a:off x="2673750" y="2578075"/>
              <a:ext cx="263550" cy="155175"/>
            </a:xfrm>
            <a:custGeom>
              <a:avLst/>
              <a:gdLst/>
              <a:ahLst/>
              <a:cxnLst/>
              <a:rect l="l" t="t" r="r" b="b"/>
              <a:pathLst>
                <a:path w="10542" h="6207" extrusionOk="0">
                  <a:moveTo>
                    <a:pt x="10298" y="1"/>
                  </a:moveTo>
                  <a:cubicBezTo>
                    <a:pt x="10263" y="1"/>
                    <a:pt x="10231" y="12"/>
                    <a:pt x="10208" y="36"/>
                  </a:cubicBezTo>
                  <a:lnTo>
                    <a:pt x="201" y="5806"/>
                  </a:lnTo>
                  <a:cubicBezTo>
                    <a:pt x="0" y="5907"/>
                    <a:pt x="67" y="6207"/>
                    <a:pt x="301" y="6207"/>
                  </a:cubicBezTo>
                  <a:cubicBezTo>
                    <a:pt x="334" y="6207"/>
                    <a:pt x="367" y="6173"/>
                    <a:pt x="401" y="6173"/>
                  </a:cubicBezTo>
                  <a:lnTo>
                    <a:pt x="10408" y="403"/>
                  </a:lnTo>
                  <a:cubicBezTo>
                    <a:pt x="10508" y="336"/>
                    <a:pt x="10541" y="202"/>
                    <a:pt x="10475" y="102"/>
                  </a:cubicBezTo>
                  <a:cubicBezTo>
                    <a:pt x="10431" y="38"/>
                    <a:pt x="10361" y="1"/>
                    <a:pt x="10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8;p75">
              <a:extLst>
                <a:ext uri="{FF2B5EF4-FFF2-40B4-BE49-F238E27FC236}">
                  <a16:creationId xmlns:a16="http://schemas.microsoft.com/office/drawing/2014/main" id="{52226DB3-E5BC-2A4C-84AC-27AED4C1A802}"/>
                </a:ext>
              </a:extLst>
            </p:cNvPr>
            <p:cNvSpPr/>
            <p:nvPr/>
          </p:nvSpPr>
          <p:spPr>
            <a:xfrm>
              <a:off x="2673750" y="26273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1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2"/>
                    <a:pt x="301" y="6172"/>
                  </a:cubicBezTo>
                  <a:cubicBezTo>
                    <a:pt x="334" y="6172"/>
                    <a:pt x="367" y="6172"/>
                    <a:pt x="401" y="6139"/>
                  </a:cubicBezTo>
                  <a:lnTo>
                    <a:pt x="10408" y="368"/>
                  </a:lnTo>
                  <a:cubicBezTo>
                    <a:pt x="10508" y="302"/>
                    <a:pt x="10541" y="202"/>
                    <a:pt x="10475" y="101"/>
                  </a:cubicBezTo>
                  <a:cubicBezTo>
                    <a:pt x="10431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9;p75">
              <a:extLst>
                <a:ext uri="{FF2B5EF4-FFF2-40B4-BE49-F238E27FC236}">
                  <a16:creationId xmlns:a16="http://schemas.microsoft.com/office/drawing/2014/main" id="{2808F7FC-0A94-BF40-88A2-4D71749DD3D2}"/>
                </a:ext>
              </a:extLst>
            </p:cNvPr>
            <p:cNvSpPr/>
            <p:nvPr/>
          </p:nvSpPr>
          <p:spPr>
            <a:xfrm>
              <a:off x="2673750" y="2674975"/>
              <a:ext cx="265175" cy="155025"/>
            </a:xfrm>
            <a:custGeom>
              <a:avLst/>
              <a:gdLst/>
              <a:ahLst/>
              <a:cxnLst/>
              <a:rect l="l" t="t" r="r" b="b"/>
              <a:pathLst>
                <a:path w="10607" h="6201" extrusionOk="0">
                  <a:moveTo>
                    <a:pt x="10309" y="0"/>
                  </a:moveTo>
                  <a:cubicBezTo>
                    <a:pt x="10277" y="0"/>
                    <a:pt x="10243" y="9"/>
                    <a:pt x="10208" y="29"/>
                  </a:cubicBezTo>
                  <a:lnTo>
                    <a:pt x="201" y="5800"/>
                  </a:lnTo>
                  <a:cubicBezTo>
                    <a:pt x="0" y="5900"/>
                    <a:pt x="67" y="6200"/>
                    <a:pt x="301" y="6200"/>
                  </a:cubicBezTo>
                  <a:cubicBezTo>
                    <a:pt x="334" y="6200"/>
                    <a:pt x="367" y="6167"/>
                    <a:pt x="401" y="6167"/>
                  </a:cubicBezTo>
                  <a:lnTo>
                    <a:pt x="10408" y="396"/>
                  </a:lnTo>
                  <a:cubicBezTo>
                    <a:pt x="10606" y="283"/>
                    <a:pt x="10491" y="0"/>
                    <a:pt x="10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400;p75">
              <a:extLst>
                <a:ext uri="{FF2B5EF4-FFF2-40B4-BE49-F238E27FC236}">
                  <a16:creationId xmlns:a16="http://schemas.microsoft.com/office/drawing/2014/main" id="{DF0EF4A6-6977-EC47-90A5-7C7D545B896F}"/>
                </a:ext>
              </a:extLst>
            </p:cNvPr>
            <p:cNvSpPr/>
            <p:nvPr/>
          </p:nvSpPr>
          <p:spPr>
            <a:xfrm>
              <a:off x="3645275" y="946250"/>
              <a:ext cx="1828825" cy="3114675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401;p75">
              <a:extLst>
                <a:ext uri="{FF2B5EF4-FFF2-40B4-BE49-F238E27FC236}">
                  <a16:creationId xmlns:a16="http://schemas.microsoft.com/office/drawing/2014/main" id="{17652C93-0A4D-564D-85E8-DB741F66D924}"/>
                </a:ext>
              </a:extLst>
            </p:cNvPr>
            <p:cNvSpPr/>
            <p:nvPr/>
          </p:nvSpPr>
          <p:spPr>
            <a:xfrm>
              <a:off x="3680300" y="965450"/>
              <a:ext cx="1792125" cy="3096975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402;p75">
              <a:extLst>
                <a:ext uri="{FF2B5EF4-FFF2-40B4-BE49-F238E27FC236}">
                  <a16:creationId xmlns:a16="http://schemas.microsoft.com/office/drawing/2014/main" id="{32B389D3-9FD0-2947-BF73-A10F84DF02B7}"/>
                </a:ext>
              </a:extLst>
            </p:cNvPr>
            <p:cNvSpPr/>
            <p:nvPr/>
          </p:nvSpPr>
          <p:spPr>
            <a:xfrm>
              <a:off x="3680300" y="965100"/>
              <a:ext cx="1792125" cy="309630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403;p75">
              <a:extLst>
                <a:ext uri="{FF2B5EF4-FFF2-40B4-BE49-F238E27FC236}">
                  <a16:creationId xmlns:a16="http://schemas.microsoft.com/office/drawing/2014/main" id="{A5E3CBD2-D422-3845-A1BA-E57CDD393C30}"/>
                </a:ext>
              </a:extLst>
            </p:cNvPr>
            <p:cNvSpPr/>
            <p:nvPr/>
          </p:nvSpPr>
          <p:spPr>
            <a:xfrm>
              <a:off x="3673625" y="971125"/>
              <a:ext cx="1757125" cy="3059725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404;p75">
              <a:extLst>
                <a:ext uri="{FF2B5EF4-FFF2-40B4-BE49-F238E27FC236}">
                  <a16:creationId xmlns:a16="http://schemas.microsoft.com/office/drawing/2014/main" id="{BC0C3524-FB42-4E41-A35B-7EF7C16398CA}"/>
                </a:ext>
              </a:extLst>
            </p:cNvPr>
            <p:cNvSpPr/>
            <p:nvPr/>
          </p:nvSpPr>
          <p:spPr>
            <a:xfrm>
              <a:off x="3847075" y="1635000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405;p75">
              <a:extLst>
                <a:ext uri="{FF2B5EF4-FFF2-40B4-BE49-F238E27FC236}">
                  <a16:creationId xmlns:a16="http://schemas.microsoft.com/office/drawing/2014/main" id="{4AA5B2AB-AD7B-B04A-94F8-04E0BC39D69F}"/>
                </a:ext>
              </a:extLst>
            </p:cNvPr>
            <p:cNvSpPr/>
            <p:nvPr/>
          </p:nvSpPr>
          <p:spPr>
            <a:xfrm>
              <a:off x="3921300" y="2642000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406;p75">
              <a:extLst>
                <a:ext uri="{FF2B5EF4-FFF2-40B4-BE49-F238E27FC236}">
                  <a16:creationId xmlns:a16="http://schemas.microsoft.com/office/drawing/2014/main" id="{B009D8E4-7C1A-0A44-BC32-C3B3494F41DB}"/>
                </a:ext>
              </a:extLst>
            </p:cNvPr>
            <p:cNvSpPr/>
            <p:nvPr/>
          </p:nvSpPr>
          <p:spPr>
            <a:xfrm>
              <a:off x="3993850" y="2281575"/>
              <a:ext cx="608950" cy="354100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7;p75">
              <a:extLst>
                <a:ext uri="{FF2B5EF4-FFF2-40B4-BE49-F238E27FC236}">
                  <a16:creationId xmlns:a16="http://schemas.microsoft.com/office/drawing/2014/main" id="{8DED1FAC-2845-184A-9EC1-2D40DCF26C0E}"/>
                </a:ext>
              </a:extLst>
            </p:cNvPr>
            <p:cNvSpPr/>
            <p:nvPr/>
          </p:nvSpPr>
          <p:spPr>
            <a:xfrm>
              <a:off x="3911300" y="2483875"/>
              <a:ext cx="14200" cy="42575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8;p75">
              <a:extLst>
                <a:ext uri="{FF2B5EF4-FFF2-40B4-BE49-F238E27FC236}">
                  <a16:creationId xmlns:a16="http://schemas.microsoft.com/office/drawing/2014/main" id="{C72E4A52-B5EC-1D4A-8256-6EDC38328124}"/>
                </a:ext>
              </a:extLst>
            </p:cNvPr>
            <p:cNvSpPr/>
            <p:nvPr/>
          </p:nvSpPr>
          <p:spPr>
            <a:xfrm>
              <a:off x="3930475" y="2472200"/>
              <a:ext cx="20050" cy="45075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9;p75">
              <a:extLst>
                <a:ext uri="{FF2B5EF4-FFF2-40B4-BE49-F238E27FC236}">
                  <a16:creationId xmlns:a16="http://schemas.microsoft.com/office/drawing/2014/main" id="{4FE0B411-E677-A541-AE59-C2B64A5A3ED1}"/>
                </a:ext>
              </a:extLst>
            </p:cNvPr>
            <p:cNvSpPr/>
            <p:nvPr/>
          </p:nvSpPr>
          <p:spPr>
            <a:xfrm>
              <a:off x="3992450" y="2116650"/>
              <a:ext cx="609375" cy="35397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10;p75">
              <a:extLst>
                <a:ext uri="{FF2B5EF4-FFF2-40B4-BE49-F238E27FC236}">
                  <a16:creationId xmlns:a16="http://schemas.microsoft.com/office/drawing/2014/main" id="{DD7B9E45-27E5-0742-9CDA-1CD3880413C7}"/>
                </a:ext>
              </a:extLst>
            </p:cNvPr>
            <p:cNvSpPr/>
            <p:nvPr/>
          </p:nvSpPr>
          <p:spPr>
            <a:xfrm>
              <a:off x="3909625" y="2319600"/>
              <a:ext cx="19200" cy="48400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11;p75">
              <a:extLst>
                <a:ext uri="{FF2B5EF4-FFF2-40B4-BE49-F238E27FC236}">
                  <a16:creationId xmlns:a16="http://schemas.microsoft.com/office/drawing/2014/main" id="{75CB7743-A51E-874F-ADDA-09D77630BF00}"/>
                </a:ext>
              </a:extLst>
            </p:cNvPr>
            <p:cNvSpPr/>
            <p:nvPr/>
          </p:nvSpPr>
          <p:spPr>
            <a:xfrm>
              <a:off x="3932975" y="2305425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12;p75">
              <a:extLst>
                <a:ext uri="{FF2B5EF4-FFF2-40B4-BE49-F238E27FC236}">
                  <a16:creationId xmlns:a16="http://schemas.microsoft.com/office/drawing/2014/main" id="{859FFB7C-B657-D343-9DB2-FC3B8C264248}"/>
                </a:ext>
              </a:extLst>
            </p:cNvPr>
            <p:cNvSpPr/>
            <p:nvPr/>
          </p:nvSpPr>
          <p:spPr>
            <a:xfrm>
              <a:off x="3992200" y="1952175"/>
              <a:ext cx="610600" cy="354100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13;p75">
              <a:extLst>
                <a:ext uri="{FF2B5EF4-FFF2-40B4-BE49-F238E27FC236}">
                  <a16:creationId xmlns:a16="http://schemas.microsoft.com/office/drawing/2014/main" id="{ECA01C0C-B233-584D-A11F-EE752503ADA5}"/>
                </a:ext>
              </a:extLst>
            </p:cNvPr>
            <p:cNvSpPr/>
            <p:nvPr/>
          </p:nvSpPr>
          <p:spPr>
            <a:xfrm>
              <a:off x="3908800" y="2151975"/>
              <a:ext cx="20875" cy="48400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14;p75">
              <a:extLst>
                <a:ext uri="{FF2B5EF4-FFF2-40B4-BE49-F238E27FC236}">
                  <a16:creationId xmlns:a16="http://schemas.microsoft.com/office/drawing/2014/main" id="{B261A68B-882D-2C4F-9D05-7DC9ABEEA710}"/>
                </a:ext>
              </a:extLst>
            </p:cNvPr>
            <p:cNvSpPr/>
            <p:nvPr/>
          </p:nvSpPr>
          <p:spPr>
            <a:xfrm>
              <a:off x="3933825" y="2140300"/>
              <a:ext cx="20850" cy="45400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15;p75">
              <a:extLst>
                <a:ext uri="{FF2B5EF4-FFF2-40B4-BE49-F238E27FC236}">
                  <a16:creationId xmlns:a16="http://schemas.microsoft.com/office/drawing/2014/main" id="{3EC71368-F728-414A-A3D9-AF48E0B8E36C}"/>
                </a:ext>
              </a:extLst>
            </p:cNvPr>
            <p:cNvSpPr/>
            <p:nvPr/>
          </p:nvSpPr>
          <p:spPr>
            <a:xfrm>
              <a:off x="3992200" y="1786775"/>
              <a:ext cx="611175" cy="354400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16;p75">
              <a:extLst>
                <a:ext uri="{FF2B5EF4-FFF2-40B4-BE49-F238E27FC236}">
                  <a16:creationId xmlns:a16="http://schemas.microsoft.com/office/drawing/2014/main" id="{57567CE1-A296-0C49-B07E-A0448E7E3C89}"/>
                </a:ext>
              </a:extLst>
            </p:cNvPr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7;p75">
              <a:extLst>
                <a:ext uri="{FF2B5EF4-FFF2-40B4-BE49-F238E27FC236}">
                  <a16:creationId xmlns:a16="http://schemas.microsoft.com/office/drawing/2014/main" id="{BA7699C0-54A2-2649-8678-AC7A67D481A0}"/>
                </a:ext>
              </a:extLst>
            </p:cNvPr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8;p75">
              <a:extLst>
                <a:ext uri="{FF2B5EF4-FFF2-40B4-BE49-F238E27FC236}">
                  <a16:creationId xmlns:a16="http://schemas.microsoft.com/office/drawing/2014/main" id="{EBBD20BE-D631-3247-97F2-F3A88BB34A95}"/>
                </a:ext>
              </a:extLst>
            </p:cNvPr>
            <p:cNvSpPr/>
            <p:nvPr/>
          </p:nvSpPr>
          <p:spPr>
            <a:xfrm>
              <a:off x="3998850" y="1987700"/>
              <a:ext cx="597125" cy="642975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9;p75">
              <a:extLst>
                <a:ext uri="{FF2B5EF4-FFF2-40B4-BE49-F238E27FC236}">
                  <a16:creationId xmlns:a16="http://schemas.microsoft.com/office/drawing/2014/main" id="{BE90755A-A67D-A648-8420-887E3A686755}"/>
                </a:ext>
              </a:extLst>
            </p:cNvPr>
            <p:cNvSpPr/>
            <p:nvPr/>
          </p:nvSpPr>
          <p:spPr>
            <a:xfrm>
              <a:off x="4000525" y="2042750"/>
              <a:ext cx="596275" cy="587925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20;p75">
              <a:extLst>
                <a:ext uri="{FF2B5EF4-FFF2-40B4-BE49-F238E27FC236}">
                  <a16:creationId xmlns:a16="http://schemas.microsoft.com/office/drawing/2014/main" id="{2F53DC31-103D-884C-BE8C-ACD2983B62BC}"/>
                </a:ext>
              </a:extLst>
            </p:cNvPr>
            <p:cNvSpPr/>
            <p:nvPr/>
          </p:nvSpPr>
          <p:spPr>
            <a:xfrm>
              <a:off x="3847075" y="2597875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21;p75">
              <a:extLst>
                <a:ext uri="{FF2B5EF4-FFF2-40B4-BE49-F238E27FC236}">
                  <a16:creationId xmlns:a16="http://schemas.microsoft.com/office/drawing/2014/main" id="{543935DD-44B1-114C-B94F-FDDCA094EFAE}"/>
                </a:ext>
              </a:extLst>
            </p:cNvPr>
            <p:cNvSpPr/>
            <p:nvPr/>
          </p:nvSpPr>
          <p:spPr>
            <a:xfrm>
              <a:off x="3932975" y="3111000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22;p75">
              <a:extLst>
                <a:ext uri="{FF2B5EF4-FFF2-40B4-BE49-F238E27FC236}">
                  <a16:creationId xmlns:a16="http://schemas.microsoft.com/office/drawing/2014/main" id="{B4EB519E-BCCF-2C40-AD65-5F6E93F2CE5D}"/>
                </a:ext>
              </a:extLst>
            </p:cNvPr>
            <p:cNvSpPr/>
            <p:nvPr/>
          </p:nvSpPr>
          <p:spPr>
            <a:xfrm>
              <a:off x="4010525" y="3065975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23;p75">
              <a:extLst>
                <a:ext uri="{FF2B5EF4-FFF2-40B4-BE49-F238E27FC236}">
                  <a16:creationId xmlns:a16="http://schemas.microsoft.com/office/drawing/2014/main" id="{299A76B6-AB1E-B14B-B005-AE1669C47A01}"/>
                </a:ext>
              </a:extLst>
            </p:cNvPr>
            <p:cNvSpPr/>
            <p:nvPr/>
          </p:nvSpPr>
          <p:spPr>
            <a:xfrm>
              <a:off x="4087250" y="3021775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24;p75">
              <a:extLst>
                <a:ext uri="{FF2B5EF4-FFF2-40B4-BE49-F238E27FC236}">
                  <a16:creationId xmlns:a16="http://schemas.microsoft.com/office/drawing/2014/main" id="{5D146081-BB9F-B840-BE53-20B6203B851C}"/>
                </a:ext>
              </a:extLst>
            </p:cNvPr>
            <p:cNvSpPr/>
            <p:nvPr/>
          </p:nvSpPr>
          <p:spPr>
            <a:xfrm>
              <a:off x="4164800" y="2976750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25;p75">
              <a:extLst>
                <a:ext uri="{FF2B5EF4-FFF2-40B4-BE49-F238E27FC236}">
                  <a16:creationId xmlns:a16="http://schemas.microsoft.com/office/drawing/2014/main" id="{7EC576DE-E21F-A345-8E91-C23F81A284A8}"/>
                </a:ext>
              </a:extLst>
            </p:cNvPr>
            <p:cNvSpPr/>
            <p:nvPr/>
          </p:nvSpPr>
          <p:spPr>
            <a:xfrm>
              <a:off x="4242375" y="2932550"/>
              <a:ext cx="43375" cy="514550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26;p75">
              <a:extLst>
                <a:ext uri="{FF2B5EF4-FFF2-40B4-BE49-F238E27FC236}">
                  <a16:creationId xmlns:a16="http://schemas.microsoft.com/office/drawing/2014/main" id="{BE1270F3-9EBF-214B-90FA-F456B8204FB5}"/>
                </a:ext>
              </a:extLst>
            </p:cNvPr>
            <p:cNvSpPr/>
            <p:nvPr/>
          </p:nvSpPr>
          <p:spPr>
            <a:xfrm>
              <a:off x="4319100" y="2887500"/>
              <a:ext cx="44200" cy="514575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7;p75">
              <a:extLst>
                <a:ext uri="{FF2B5EF4-FFF2-40B4-BE49-F238E27FC236}">
                  <a16:creationId xmlns:a16="http://schemas.microsoft.com/office/drawing/2014/main" id="{4113565E-6B55-AD4D-A1AE-A05B71328A23}"/>
                </a:ext>
              </a:extLst>
            </p:cNvPr>
            <p:cNvSpPr/>
            <p:nvPr/>
          </p:nvSpPr>
          <p:spPr>
            <a:xfrm>
              <a:off x="4319100" y="2887500"/>
              <a:ext cx="44200" cy="248550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8;p75">
              <a:extLst>
                <a:ext uri="{FF2B5EF4-FFF2-40B4-BE49-F238E27FC236}">
                  <a16:creationId xmlns:a16="http://schemas.microsoft.com/office/drawing/2014/main" id="{1739BCD1-4A2D-454B-9E69-078215467A07}"/>
                </a:ext>
              </a:extLst>
            </p:cNvPr>
            <p:cNvSpPr/>
            <p:nvPr/>
          </p:nvSpPr>
          <p:spPr>
            <a:xfrm>
              <a:off x="4396650" y="2843300"/>
              <a:ext cx="43375" cy="514575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9;p75">
              <a:extLst>
                <a:ext uri="{FF2B5EF4-FFF2-40B4-BE49-F238E27FC236}">
                  <a16:creationId xmlns:a16="http://schemas.microsoft.com/office/drawing/2014/main" id="{C23C37F1-D728-674E-89AF-6EAD316DD78F}"/>
                </a:ext>
              </a:extLst>
            </p:cNvPr>
            <p:cNvSpPr/>
            <p:nvPr/>
          </p:nvSpPr>
          <p:spPr>
            <a:xfrm>
              <a:off x="4474200" y="2798275"/>
              <a:ext cx="43400" cy="514575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30;p75">
              <a:extLst>
                <a:ext uri="{FF2B5EF4-FFF2-40B4-BE49-F238E27FC236}">
                  <a16:creationId xmlns:a16="http://schemas.microsoft.com/office/drawing/2014/main" id="{55BDE7AC-7DC3-BD48-BD44-71FA18A12939}"/>
                </a:ext>
              </a:extLst>
            </p:cNvPr>
            <p:cNvSpPr/>
            <p:nvPr/>
          </p:nvSpPr>
          <p:spPr>
            <a:xfrm>
              <a:off x="4550925" y="2754075"/>
              <a:ext cx="44225" cy="514575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31;p75">
              <a:extLst>
                <a:ext uri="{FF2B5EF4-FFF2-40B4-BE49-F238E27FC236}">
                  <a16:creationId xmlns:a16="http://schemas.microsoft.com/office/drawing/2014/main" id="{7E3FBB3F-36E0-7F4F-A5B8-9819050DAD1E}"/>
                </a:ext>
              </a:extLst>
            </p:cNvPr>
            <p:cNvSpPr/>
            <p:nvPr/>
          </p:nvSpPr>
          <p:spPr>
            <a:xfrm>
              <a:off x="3932975" y="3217750"/>
              <a:ext cx="44225" cy="298575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32;p75">
              <a:extLst>
                <a:ext uri="{FF2B5EF4-FFF2-40B4-BE49-F238E27FC236}">
                  <a16:creationId xmlns:a16="http://schemas.microsoft.com/office/drawing/2014/main" id="{5F30ED64-6F86-894C-A629-F0FCCF2F85C0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33;p75">
              <a:extLst>
                <a:ext uri="{FF2B5EF4-FFF2-40B4-BE49-F238E27FC236}">
                  <a16:creationId xmlns:a16="http://schemas.microsoft.com/office/drawing/2014/main" id="{3D50DC30-3C31-6443-A6F7-1CB52726A61A}"/>
                </a:ext>
              </a:extLst>
            </p:cNvPr>
            <p:cNvSpPr/>
            <p:nvPr/>
          </p:nvSpPr>
          <p:spPr>
            <a:xfrm>
              <a:off x="4010525" y="3235250"/>
              <a:ext cx="43400" cy="123450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34;p75">
              <a:extLst>
                <a:ext uri="{FF2B5EF4-FFF2-40B4-BE49-F238E27FC236}">
                  <a16:creationId xmlns:a16="http://schemas.microsoft.com/office/drawing/2014/main" id="{96C031A9-84F8-F64C-9A88-519147F166F8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35;p75">
              <a:extLst>
                <a:ext uri="{FF2B5EF4-FFF2-40B4-BE49-F238E27FC236}">
                  <a16:creationId xmlns:a16="http://schemas.microsoft.com/office/drawing/2014/main" id="{B0F33BF6-06E1-284E-B15D-5EE836E6DAAD}"/>
                </a:ext>
              </a:extLst>
            </p:cNvPr>
            <p:cNvSpPr/>
            <p:nvPr/>
          </p:nvSpPr>
          <p:spPr>
            <a:xfrm>
              <a:off x="4087250" y="3062625"/>
              <a:ext cx="44225" cy="110950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36;p75">
              <a:extLst>
                <a:ext uri="{FF2B5EF4-FFF2-40B4-BE49-F238E27FC236}">
                  <a16:creationId xmlns:a16="http://schemas.microsoft.com/office/drawing/2014/main" id="{DFDFFD93-81D8-6047-AC06-624D3D9F9630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7;p75">
              <a:extLst>
                <a:ext uri="{FF2B5EF4-FFF2-40B4-BE49-F238E27FC236}">
                  <a16:creationId xmlns:a16="http://schemas.microsoft.com/office/drawing/2014/main" id="{7EB57A14-FD7C-F64B-AAA0-3FEC55F6C697}"/>
                </a:ext>
              </a:extLst>
            </p:cNvPr>
            <p:cNvSpPr/>
            <p:nvPr/>
          </p:nvSpPr>
          <p:spPr>
            <a:xfrm>
              <a:off x="4164800" y="3083475"/>
              <a:ext cx="43400" cy="241875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8;p75">
              <a:extLst>
                <a:ext uri="{FF2B5EF4-FFF2-40B4-BE49-F238E27FC236}">
                  <a16:creationId xmlns:a16="http://schemas.microsoft.com/office/drawing/2014/main" id="{CCFC9789-B38B-5B43-88F0-B5425C117E5C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9;p75">
              <a:extLst>
                <a:ext uri="{FF2B5EF4-FFF2-40B4-BE49-F238E27FC236}">
                  <a16:creationId xmlns:a16="http://schemas.microsoft.com/office/drawing/2014/main" id="{F780D3A8-42A7-794A-953A-BBFF6889310B}"/>
                </a:ext>
              </a:extLst>
            </p:cNvPr>
            <p:cNvSpPr/>
            <p:nvPr/>
          </p:nvSpPr>
          <p:spPr>
            <a:xfrm>
              <a:off x="4242375" y="3126850"/>
              <a:ext cx="43375" cy="116775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40;p75">
              <a:extLst>
                <a:ext uri="{FF2B5EF4-FFF2-40B4-BE49-F238E27FC236}">
                  <a16:creationId xmlns:a16="http://schemas.microsoft.com/office/drawing/2014/main" id="{192CAFFD-FF62-CB4D-BEA4-1802FD56729D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41;p75">
              <a:extLst>
                <a:ext uri="{FF2B5EF4-FFF2-40B4-BE49-F238E27FC236}">
                  <a16:creationId xmlns:a16="http://schemas.microsoft.com/office/drawing/2014/main" id="{C60ACA5A-50C5-D74B-8FDC-B66F995DF818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42;p75">
              <a:extLst>
                <a:ext uri="{FF2B5EF4-FFF2-40B4-BE49-F238E27FC236}">
                  <a16:creationId xmlns:a16="http://schemas.microsoft.com/office/drawing/2014/main" id="{6744B2C9-3ED5-B247-AAAA-71304384F074}"/>
                </a:ext>
              </a:extLst>
            </p:cNvPr>
            <p:cNvSpPr/>
            <p:nvPr/>
          </p:nvSpPr>
          <p:spPr>
            <a:xfrm>
              <a:off x="4396650" y="3101825"/>
              <a:ext cx="43375" cy="132625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43;p75">
              <a:extLst>
                <a:ext uri="{FF2B5EF4-FFF2-40B4-BE49-F238E27FC236}">
                  <a16:creationId xmlns:a16="http://schemas.microsoft.com/office/drawing/2014/main" id="{3B008165-E1D4-FD4D-A038-0B13B3BDCEF9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44;p75">
              <a:extLst>
                <a:ext uri="{FF2B5EF4-FFF2-40B4-BE49-F238E27FC236}">
                  <a16:creationId xmlns:a16="http://schemas.microsoft.com/office/drawing/2014/main" id="{09F0C733-69D0-5841-BC95-E1A4298919D1}"/>
                </a:ext>
              </a:extLst>
            </p:cNvPr>
            <p:cNvSpPr/>
            <p:nvPr/>
          </p:nvSpPr>
          <p:spPr>
            <a:xfrm>
              <a:off x="4474200" y="2882500"/>
              <a:ext cx="43400" cy="268550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45;p75">
              <a:extLst>
                <a:ext uri="{FF2B5EF4-FFF2-40B4-BE49-F238E27FC236}">
                  <a16:creationId xmlns:a16="http://schemas.microsoft.com/office/drawing/2014/main" id="{7070F1B6-4970-5644-A2B8-EE9CCEF24283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46;p75">
              <a:extLst>
                <a:ext uri="{FF2B5EF4-FFF2-40B4-BE49-F238E27FC236}">
                  <a16:creationId xmlns:a16="http://schemas.microsoft.com/office/drawing/2014/main" id="{30F3B748-9E80-DE49-803B-67D5F3D01F40}"/>
                </a:ext>
              </a:extLst>
            </p:cNvPr>
            <p:cNvSpPr/>
            <p:nvPr/>
          </p:nvSpPr>
          <p:spPr>
            <a:xfrm>
              <a:off x="4550925" y="2970075"/>
              <a:ext cx="44225" cy="110100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7;p75">
              <a:extLst>
                <a:ext uri="{FF2B5EF4-FFF2-40B4-BE49-F238E27FC236}">
                  <a16:creationId xmlns:a16="http://schemas.microsoft.com/office/drawing/2014/main" id="{18B11850-69C0-5940-AC17-0B0026CFF630}"/>
                </a:ext>
              </a:extLst>
            </p:cNvPr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8;p75">
              <a:extLst>
                <a:ext uri="{FF2B5EF4-FFF2-40B4-BE49-F238E27FC236}">
                  <a16:creationId xmlns:a16="http://schemas.microsoft.com/office/drawing/2014/main" id="{4EB1B673-9E7D-FB41-B1B2-2AA17D992193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9;p75">
              <a:extLst>
                <a:ext uri="{FF2B5EF4-FFF2-40B4-BE49-F238E27FC236}">
                  <a16:creationId xmlns:a16="http://schemas.microsoft.com/office/drawing/2014/main" id="{1DF9EAB2-F7F3-AE41-8FE5-3BCAC447904D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50;p75">
              <a:extLst>
                <a:ext uri="{FF2B5EF4-FFF2-40B4-BE49-F238E27FC236}">
                  <a16:creationId xmlns:a16="http://schemas.microsoft.com/office/drawing/2014/main" id="{47AACC61-1372-E548-9DE3-1AAE96AFB872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51;p75">
              <a:extLst>
                <a:ext uri="{FF2B5EF4-FFF2-40B4-BE49-F238E27FC236}">
                  <a16:creationId xmlns:a16="http://schemas.microsoft.com/office/drawing/2014/main" id="{6CE4D537-B258-C343-9085-A7AD5A23BD14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52;p75">
              <a:extLst>
                <a:ext uri="{FF2B5EF4-FFF2-40B4-BE49-F238E27FC236}">
                  <a16:creationId xmlns:a16="http://schemas.microsoft.com/office/drawing/2014/main" id="{3DB25E37-720F-BD41-99A5-1F105AAD7F5E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53;p75">
              <a:extLst>
                <a:ext uri="{FF2B5EF4-FFF2-40B4-BE49-F238E27FC236}">
                  <a16:creationId xmlns:a16="http://schemas.microsoft.com/office/drawing/2014/main" id="{00AC13C0-BD0E-9142-BE72-83C315C92F85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54;p75">
              <a:extLst>
                <a:ext uri="{FF2B5EF4-FFF2-40B4-BE49-F238E27FC236}">
                  <a16:creationId xmlns:a16="http://schemas.microsoft.com/office/drawing/2014/main" id="{FF433589-EE35-8841-AB56-FBA98134416A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55;p75">
              <a:extLst>
                <a:ext uri="{FF2B5EF4-FFF2-40B4-BE49-F238E27FC236}">
                  <a16:creationId xmlns:a16="http://schemas.microsoft.com/office/drawing/2014/main" id="{A0E2D24B-91CB-3E48-B96C-B2EA1226D70A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56;p75">
              <a:extLst>
                <a:ext uri="{FF2B5EF4-FFF2-40B4-BE49-F238E27FC236}">
                  <a16:creationId xmlns:a16="http://schemas.microsoft.com/office/drawing/2014/main" id="{705A8BA0-EDB1-4C44-8C15-4532C1AFA2FD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7;p75">
              <a:extLst>
                <a:ext uri="{FF2B5EF4-FFF2-40B4-BE49-F238E27FC236}">
                  <a16:creationId xmlns:a16="http://schemas.microsoft.com/office/drawing/2014/main" id="{8CBE9D2E-C857-C447-86B2-289422CE2B54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8;p75">
              <a:extLst>
                <a:ext uri="{FF2B5EF4-FFF2-40B4-BE49-F238E27FC236}">
                  <a16:creationId xmlns:a16="http://schemas.microsoft.com/office/drawing/2014/main" id="{465A65D1-B8E3-974B-9C0B-96748D8E2804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9;p75">
              <a:extLst>
                <a:ext uri="{FF2B5EF4-FFF2-40B4-BE49-F238E27FC236}">
                  <a16:creationId xmlns:a16="http://schemas.microsoft.com/office/drawing/2014/main" id="{A5260C39-69E0-DB48-87BC-DDA241876B7C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60;p75">
              <a:extLst>
                <a:ext uri="{FF2B5EF4-FFF2-40B4-BE49-F238E27FC236}">
                  <a16:creationId xmlns:a16="http://schemas.microsoft.com/office/drawing/2014/main" id="{96AF5D15-E1B5-E643-950D-C77BA491BF57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61;p75">
              <a:extLst>
                <a:ext uri="{FF2B5EF4-FFF2-40B4-BE49-F238E27FC236}">
                  <a16:creationId xmlns:a16="http://schemas.microsoft.com/office/drawing/2014/main" id="{88FF0114-5A5A-6449-9479-200F5DA48CD1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462;p75">
              <a:extLst>
                <a:ext uri="{FF2B5EF4-FFF2-40B4-BE49-F238E27FC236}">
                  <a16:creationId xmlns:a16="http://schemas.microsoft.com/office/drawing/2014/main" id="{C033444C-392E-CD4D-857E-A85DD050FE74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3;p75">
              <a:extLst>
                <a:ext uri="{FF2B5EF4-FFF2-40B4-BE49-F238E27FC236}">
                  <a16:creationId xmlns:a16="http://schemas.microsoft.com/office/drawing/2014/main" id="{D686ACB1-895B-3A40-B4A5-F48E152E12C5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64;p75">
              <a:extLst>
                <a:ext uri="{FF2B5EF4-FFF2-40B4-BE49-F238E27FC236}">
                  <a16:creationId xmlns:a16="http://schemas.microsoft.com/office/drawing/2014/main" id="{68068359-8E3E-8748-BF21-9B3F0E845AEA}"/>
                </a:ext>
              </a:extLst>
            </p:cNvPr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65;p75">
              <a:extLst>
                <a:ext uri="{FF2B5EF4-FFF2-40B4-BE49-F238E27FC236}">
                  <a16:creationId xmlns:a16="http://schemas.microsoft.com/office/drawing/2014/main" id="{6D7756D4-8449-8742-B00D-0272F9FA3F0E}"/>
                </a:ext>
              </a:extLst>
            </p:cNvPr>
            <p:cNvSpPr/>
            <p:nvPr/>
          </p:nvSpPr>
          <p:spPr>
            <a:xfrm>
              <a:off x="4897000" y="1504075"/>
              <a:ext cx="669675" cy="1089025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466;p75">
              <a:extLst>
                <a:ext uri="{FF2B5EF4-FFF2-40B4-BE49-F238E27FC236}">
                  <a16:creationId xmlns:a16="http://schemas.microsoft.com/office/drawing/2014/main" id="{0A1AA132-DE81-824B-927D-61B462A8B1F4}"/>
                </a:ext>
              </a:extLst>
            </p:cNvPr>
            <p:cNvSpPr/>
            <p:nvPr/>
          </p:nvSpPr>
          <p:spPr>
            <a:xfrm>
              <a:off x="4891175" y="1498775"/>
              <a:ext cx="681325" cy="1099375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467;p75">
              <a:extLst>
                <a:ext uri="{FF2B5EF4-FFF2-40B4-BE49-F238E27FC236}">
                  <a16:creationId xmlns:a16="http://schemas.microsoft.com/office/drawing/2014/main" id="{E2816E7E-112A-3945-8AE5-44430CAAFD2C}"/>
                </a:ext>
              </a:extLst>
            </p:cNvPr>
            <p:cNvSpPr/>
            <p:nvPr/>
          </p:nvSpPr>
          <p:spPr>
            <a:xfrm>
              <a:off x="5231400" y="1808825"/>
              <a:ext cx="96775" cy="239775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468;p75">
              <a:extLst>
                <a:ext uri="{FF2B5EF4-FFF2-40B4-BE49-F238E27FC236}">
                  <a16:creationId xmlns:a16="http://schemas.microsoft.com/office/drawing/2014/main" id="{2E287989-3437-CA4F-9F98-3E701A0C661D}"/>
                </a:ext>
              </a:extLst>
            </p:cNvPr>
            <p:cNvSpPr/>
            <p:nvPr/>
          </p:nvSpPr>
          <p:spPr>
            <a:xfrm>
              <a:off x="5134675" y="1828425"/>
              <a:ext cx="96750" cy="220175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469;p75">
              <a:extLst>
                <a:ext uri="{FF2B5EF4-FFF2-40B4-BE49-F238E27FC236}">
                  <a16:creationId xmlns:a16="http://schemas.microsoft.com/office/drawing/2014/main" id="{2909FC73-F7EC-F043-84CC-F261A33B8A76}"/>
                </a:ext>
              </a:extLst>
            </p:cNvPr>
            <p:cNvSpPr/>
            <p:nvPr/>
          </p:nvSpPr>
          <p:spPr>
            <a:xfrm>
              <a:off x="5074625" y="1926825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470;p75">
              <a:extLst>
                <a:ext uri="{FF2B5EF4-FFF2-40B4-BE49-F238E27FC236}">
                  <a16:creationId xmlns:a16="http://schemas.microsoft.com/office/drawing/2014/main" id="{0A0102CF-0175-8242-97A9-08CC40BB1047}"/>
                </a:ext>
              </a:extLst>
            </p:cNvPr>
            <p:cNvSpPr/>
            <p:nvPr/>
          </p:nvSpPr>
          <p:spPr>
            <a:xfrm>
              <a:off x="5231400" y="1814250"/>
              <a:ext cx="157650" cy="234350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471;p75">
              <a:extLst>
                <a:ext uri="{FF2B5EF4-FFF2-40B4-BE49-F238E27FC236}">
                  <a16:creationId xmlns:a16="http://schemas.microsoft.com/office/drawing/2014/main" id="{8A69961F-F131-4C45-931F-FB78F7CF4F77}"/>
                </a:ext>
              </a:extLst>
            </p:cNvPr>
            <p:cNvSpPr/>
            <p:nvPr/>
          </p:nvSpPr>
          <p:spPr>
            <a:xfrm>
              <a:off x="5066300" y="2048575"/>
              <a:ext cx="165125" cy="158475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472;p75">
              <a:extLst>
                <a:ext uri="{FF2B5EF4-FFF2-40B4-BE49-F238E27FC236}">
                  <a16:creationId xmlns:a16="http://schemas.microsoft.com/office/drawing/2014/main" id="{B3B9EAB9-8308-2947-9799-DCB763814448}"/>
                </a:ext>
              </a:extLst>
            </p:cNvPr>
            <p:cNvSpPr/>
            <p:nvPr/>
          </p:nvSpPr>
          <p:spPr>
            <a:xfrm>
              <a:off x="5231400" y="2026050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473;p75">
              <a:extLst>
                <a:ext uri="{FF2B5EF4-FFF2-40B4-BE49-F238E27FC236}">
                  <a16:creationId xmlns:a16="http://schemas.microsoft.com/office/drawing/2014/main" id="{BC91015C-5A7C-2F48-82F3-5ED01676E31D}"/>
                </a:ext>
              </a:extLst>
            </p:cNvPr>
            <p:cNvSpPr/>
            <p:nvPr/>
          </p:nvSpPr>
          <p:spPr>
            <a:xfrm>
              <a:off x="5134675" y="2048575"/>
              <a:ext cx="96750" cy="239575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474;p75">
              <a:extLst>
                <a:ext uri="{FF2B5EF4-FFF2-40B4-BE49-F238E27FC236}">
                  <a16:creationId xmlns:a16="http://schemas.microsoft.com/office/drawing/2014/main" id="{13309B41-A72E-D64D-97DB-639FDC06EE5A}"/>
                </a:ext>
              </a:extLst>
            </p:cNvPr>
            <p:cNvSpPr/>
            <p:nvPr/>
          </p:nvSpPr>
          <p:spPr>
            <a:xfrm>
              <a:off x="5074625" y="2048575"/>
              <a:ext cx="156800" cy="233525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475;p75">
              <a:extLst>
                <a:ext uri="{FF2B5EF4-FFF2-40B4-BE49-F238E27FC236}">
                  <a16:creationId xmlns:a16="http://schemas.microsoft.com/office/drawing/2014/main" id="{7D728A01-3A50-7544-A9B9-9D642B476645}"/>
                </a:ext>
              </a:extLst>
            </p:cNvPr>
            <p:cNvSpPr/>
            <p:nvPr/>
          </p:nvSpPr>
          <p:spPr>
            <a:xfrm>
              <a:off x="5066300" y="1926825"/>
              <a:ext cx="165125" cy="356100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476;p75">
              <a:extLst>
                <a:ext uri="{FF2B5EF4-FFF2-40B4-BE49-F238E27FC236}">
                  <a16:creationId xmlns:a16="http://schemas.microsoft.com/office/drawing/2014/main" id="{DCE9934C-D454-4246-8459-AA1DB16A5CF5}"/>
                </a:ext>
              </a:extLst>
            </p:cNvPr>
            <p:cNvSpPr/>
            <p:nvPr/>
          </p:nvSpPr>
          <p:spPr>
            <a:xfrm>
              <a:off x="5231400" y="1890125"/>
              <a:ext cx="165150" cy="158475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477;p75">
              <a:extLst>
                <a:ext uri="{FF2B5EF4-FFF2-40B4-BE49-F238E27FC236}">
                  <a16:creationId xmlns:a16="http://schemas.microsoft.com/office/drawing/2014/main" id="{C8C9E10D-9489-A148-A0B9-D497A84F046C}"/>
                </a:ext>
              </a:extLst>
            </p:cNvPr>
            <p:cNvSpPr/>
            <p:nvPr/>
          </p:nvSpPr>
          <p:spPr>
            <a:xfrm>
              <a:off x="5231400" y="2048575"/>
              <a:ext cx="97600" cy="220175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478;p75">
              <a:extLst>
                <a:ext uri="{FF2B5EF4-FFF2-40B4-BE49-F238E27FC236}">
                  <a16:creationId xmlns:a16="http://schemas.microsoft.com/office/drawing/2014/main" id="{41244BE2-E335-694F-9FBC-37E9D912EB72}"/>
                </a:ext>
              </a:extLst>
            </p:cNvPr>
            <p:cNvSpPr/>
            <p:nvPr/>
          </p:nvSpPr>
          <p:spPr>
            <a:xfrm>
              <a:off x="5134675" y="1890125"/>
              <a:ext cx="261875" cy="398025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479;p75">
              <a:extLst>
                <a:ext uri="{FF2B5EF4-FFF2-40B4-BE49-F238E27FC236}">
                  <a16:creationId xmlns:a16="http://schemas.microsoft.com/office/drawing/2014/main" id="{0BEF336C-F5F9-7D47-8EC4-D376475051A4}"/>
                </a:ext>
              </a:extLst>
            </p:cNvPr>
            <p:cNvSpPr/>
            <p:nvPr/>
          </p:nvSpPr>
          <p:spPr>
            <a:xfrm>
              <a:off x="5028750" y="1755950"/>
              <a:ext cx="405325" cy="585350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480;p75">
              <a:extLst>
                <a:ext uri="{FF2B5EF4-FFF2-40B4-BE49-F238E27FC236}">
                  <a16:creationId xmlns:a16="http://schemas.microsoft.com/office/drawing/2014/main" id="{64702733-1EE1-FC43-A421-A813F2718D1B}"/>
                </a:ext>
              </a:extLst>
            </p:cNvPr>
            <p:cNvSpPr/>
            <p:nvPr/>
          </p:nvSpPr>
          <p:spPr>
            <a:xfrm>
              <a:off x="4855300" y="1223775"/>
              <a:ext cx="402725" cy="482925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481;p75">
              <a:extLst>
                <a:ext uri="{FF2B5EF4-FFF2-40B4-BE49-F238E27FC236}">
                  <a16:creationId xmlns:a16="http://schemas.microsoft.com/office/drawing/2014/main" id="{C1A8E19B-1F1B-DC4F-B3DC-4BEA78FAC69C}"/>
                </a:ext>
              </a:extLst>
            </p:cNvPr>
            <p:cNvSpPr/>
            <p:nvPr/>
          </p:nvSpPr>
          <p:spPr>
            <a:xfrm>
              <a:off x="4931200" y="1348125"/>
              <a:ext cx="248425" cy="145075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482;p75">
              <a:extLst>
                <a:ext uri="{FF2B5EF4-FFF2-40B4-BE49-F238E27FC236}">
                  <a16:creationId xmlns:a16="http://schemas.microsoft.com/office/drawing/2014/main" id="{19BDDCDE-FAB7-D14A-82D6-F4C0C7F5841E}"/>
                </a:ext>
              </a:extLst>
            </p:cNvPr>
            <p:cNvSpPr/>
            <p:nvPr/>
          </p:nvSpPr>
          <p:spPr>
            <a:xfrm>
              <a:off x="4932025" y="1393075"/>
              <a:ext cx="246025" cy="145150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483;p75">
              <a:extLst>
                <a:ext uri="{FF2B5EF4-FFF2-40B4-BE49-F238E27FC236}">
                  <a16:creationId xmlns:a16="http://schemas.microsoft.com/office/drawing/2014/main" id="{022CC948-0B32-804A-889F-C8794DFFED70}"/>
                </a:ext>
              </a:extLst>
            </p:cNvPr>
            <p:cNvSpPr/>
            <p:nvPr/>
          </p:nvSpPr>
          <p:spPr>
            <a:xfrm>
              <a:off x="4932850" y="1438475"/>
              <a:ext cx="245200" cy="144800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484;p75">
              <a:extLst>
                <a:ext uri="{FF2B5EF4-FFF2-40B4-BE49-F238E27FC236}">
                  <a16:creationId xmlns:a16="http://schemas.microsoft.com/office/drawing/2014/main" id="{3EC1657C-1CA5-8647-B1AB-5958EBB7504A}"/>
                </a:ext>
              </a:extLst>
            </p:cNvPr>
            <p:cNvSpPr/>
            <p:nvPr/>
          </p:nvSpPr>
          <p:spPr>
            <a:xfrm>
              <a:off x="4800275" y="2751050"/>
              <a:ext cx="94250" cy="154825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485;p75">
              <a:extLst>
                <a:ext uri="{FF2B5EF4-FFF2-40B4-BE49-F238E27FC236}">
                  <a16:creationId xmlns:a16="http://schemas.microsoft.com/office/drawing/2014/main" id="{F0888C3D-701A-884F-B1E4-5AA450D14A08}"/>
                </a:ext>
              </a:extLst>
            </p:cNvPr>
            <p:cNvSpPr/>
            <p:nvPr/>
          </p:nvSpPr>
          <p:spPr>
            <a:xfrm>
              <a:off x="4820375" y="2731425"/>
              <a:ext cx="85825" cy="124425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486;p75">
              <a:extLst>
                <a:ext uri="{FF2B5EF4-FFF2-40B4-BE49-F238E27FC236}">
                  <a16:creationId xmlns:a16="http://schemas.microsoft.com/office/drawing/2014/main" id="{FE15C15C-27EC-3549-A795-260AD4BC19CC}"/>
                </a:ext>
              </a:extLst>
            </p:cNvPr>
            <p:cNvSpPr/>
            <p:nvPr/>
          </p:nvSpPr>
          <p:spPr>
            <a:xfrm>
              <a:off x="4946200" y="2569925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487;p75">
              <a:extLst>
                <a:ext uri="{FF2B5EF4-FFF2-40B4-BE49-F238E27FC236}">
                  <a16:creationId xmlns:a16="http://schemas.microsoft.com/office/drawing/2014/main" id="{11430C36-4CA0-804D-ABE0-A9FF7BDAD19F}"/>
                </a:ext>
              </a:extLst>
            </p:cNvPr>
            <p:cNvSpPr/>
            <p:nvPr/>
          </p:nvSpPr>
          <p:spPr>
            <a:xfrm>
              <a:off x="4800275" y="2895225"/>
              <a:ext cx="94250" cy="154925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488;p75">
              <a:extLst>
                <a:ext uri="{FF2B5EF4-FFF2-40B4-BE49-F238E27FC236}">
                  <a16:creationId xmlns:a16="http://schemas.microsoft.com/office/drawing/2014/main" id="{E0E91EEE-8073-2643-BCFB-9D7CA44104D8}"/>
                </a:ext>
              </a:extLst>
            </p:cNvPr>
            <p:cNvSpPr/>
            <p:nvPr/>
          </p:nvSpPr>
          <p:spPr>
            <a:xfrm>
              <a:off x="4819750" y="2875675"/>
              <a:ext cx="86450" cy="125075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489;p75">
              <a:extLst>
                <a:ext uri="{FF2B5EF4-FFF2-40B4-BE49-F238E27FC236}">
                  <a16:creationId xmlns:a16="http://schemas.microsoft.com/office/drawing/2014/main" id="{999F37AC-137A-2449-953D-733895E054DF}"/>
                </a:ext>
              </a:extLst>
            </p:cNvPr>
            <p:cNvSpPr/>
            <p:nvPr/>
          </p:nvSpPr>
          <p:spPr>
            <a:xfrm>
              <a:off x="4946200" y="2713900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490;p75">
              <a:extLst>
                <a:ext uri="{FF2B5EF4-FFF2-40B4-BE49-F238E27FC236}">
                  <a16:creationId xmlns:a16="http://schemas.microsoft.com/office/drawing/2014/main" id="{433B7991-5A9A-2345-AFA1-0EFDC632DACA}"/>
                </a:ext>
              </a:extLst>
            </p:cNvPr>
            <p:cNvSpPr/>
            <p:nvPr/>
          </p:nvSpPr>
          <p:spPr>
            <a:xfrm>
              <a:off x="4800275" y="3040325"/>
              <a:ext cx="94250" cy="154100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491;p75">
              <a:extLst>
                <a:ext uri="{FF2B5EF4-FFF2-40B4-BE49-F238E27FC236}">
                  <a16:creationId xmlns:a16="http://schemas.microsoft.com/office/drawing/2014/main" id="{6E61BC6C-C329-5646-944B-B9BF6BF031FB}"/>
                </a:ext>
              </a:extLst>
            </p:cNvPr>
            <p:cNvSpPr/>
            <p:nvPr/>
          </p:nvSpPr>
          <p:spPr>
            <a:xfrm>
              <a:off x="4819625" y="3020800"/>
              <a:ext cx="86575" cy="124425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492;p75">
              <a:extLst>
                <a:ext uri="{FF2B5EF4-FFF2-40B4-BE49-F238E27FC236}">
                  <a16:creationId xmlns:a16="http://schemas.microsoft.com/office/drawing/2014/main" id="{0B4252F9-55D6-324E-B6BF-71378066B498}"/>
                </a:ext>
              </a:extLst>
            </p:cNvPr>
            <p:cNvSpPr/>
            <p:nvPr/>
          </p:nvSpPr>
          <p:spPr>
            <a:xfrm>
              <a:off x="4946200" y="2858000"/>
              <a:ext cx="333600" cy="20980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493;p75">
              <a:extLst>
                <a:ext uri="{FF2B5EF4-FFF2-40B4-BE49-F238E27FC236}">
                  <a16:creationId xmlns:a16="http://schemas.microsoft.com/office/drawing/2014/main" id="{B43BCCBE-60E4-6146-B674-D3AD40EEEF73}"/>
                </a:ext>
              </a:extLst>
            </p:cNvPr>
            <p:cNvSpPr/>
            <p:nvPr/>
          </p:nvSpPr>
          <p:spPr>
            <a:xfrm>
              <a:off x="3020650" y="821125"/>
              <a:ext cx="430850" cy="516975"/>
            </a:xfrm>
            <a:custGeom>
              <a:avLst/>
              <a:gdLst/>
              <a:ahLst/>
              <a:cxnLst/>
              <a:rect l="l" t="t" r="r" b="b"/>
              <a:pathLst>
                <a:path w="17234" h="20679" extrusionOk="0">
                  <a:moveTo>
                    <a:pt x="16269" y="470"/>
                  </a:moveTo>
                  <a:cubicBezTo>
                    <a:pt x="16537" y="470"/>
                    <a:pt x="16784" y="700"/>
                    <a:pt x="16713" y="1031"/>
                  </a:cubicBezTo>
                  <a:lnTo>
                    <a:pt x="16713" y="10104"/>
                  </a:lnTo>
                  <a:cubicBezTo>
                    <a:pt x="16680" y="10804"/>
                    <a:pt x="16313" y="11405"/>
                    <a:pt x="15746" y="11772"/>
                  </a:cubicBezTo>
                  <a:lnTo>
                    <a:pt x="13444" y="13106"/>
                  </a:lnTo>
                  <a:lnTo>
                    <a:pt x="11943" y="18210"/>
                  </a:lnTo>
                  <a:cubicBezTo>
                    <a:pt x="11943" y="18243"/>
                    <a:pt x="11909" y="18276"/>
                    <a:pt x="11876" y="18276"/>
                  </a:cubicBezTo>
                  <a:cubicBezTo>
                    <a:pt x="11843" y="18276"/>
                    <a:pt x="11809" y="18276"/>
                    <a:pt x="11776" y="18210"/>
                  </a:cubicBezTo>
                  <a:lnTo>
                    <a:pt x="10342" y="14874"/>
                  </a:lnTo>
                  <a:lnTo>
                    <a:pt x="1202" y="20144"/>
                  </a:lnTo>
                  <a:cubicBezTo>
                    <a:pt x="1113" y="20233"/>
                    <a:pt x="979" y="20278"/>
                    <a:pt x="851" y="20278"/>
                  </a:cubicBezTo>
                  <a:cubicBezTo>
                    <a:pt x="787" y="20278"/>
                    <a:pt x="724" y="20267"/>
                    <a:pt x="668" y="20245"/>
                  </a:cubicBezTo>
                  <a:cubicBezTo>
                    <a:pt x="501" y="20111"/>
                    <a:pt x="435" y="19911"/>
                    <a:pt x="468" y="19711"/>
                  </a:cubicBezTo>
                  <a:lnTo>
                    <a:pt x="468" y="10638"/>
                  </a:lnTo>
                  <a:cubicBezTo>
                    <a:pt x="501" y="9970"/>
                    <a:pt x="868" y="9337"/>
                    <a:pt x="1435" y="8970"/>
                  </a:cubicBezTo>
                  <a:lnTo>
                    <a:pt x="15946" y="564"/>
                  </a:lnTo>
                  <a:lnTo>
                    <a:pt x="15946" y="597"/>
                  </a:lnTo>
                  <a:cubicBezTo>
                    <a:pt x="16043" y="509"/>
                    <a:pt x="16158" y="470"/>
                    <a:pt x="16269" y="470"/>
                  </a:cubicBezTo>
                  <a:close/>
                  <a:moveTo>
                    <a:pt x="16300" y="1"/>
                  </a:moveTo>
                  <a:cubicBezTo>
                    <a:pt x="16110" y="1"/>
                    <a:pt x="15915" y="71"/>
                    <a:pt x="15746" y="230"/>
                  </a:cubicBezTo>
                  <a:lnTo>
                    <a:pt x="1202" y="8603"/>
                  </a:lnTo>
                  <a:cubicBezTo>
                    <a:pt x="501" y="9070"/>
                    <a:pt x="68" y="9804"/>
                    <a:pt x="34" y="10638"/>
                  </a:cubicBezTo>
                  <a:lnTo>
                    <a:pt x="34" y="19711"/>
                  </a:lnTo>
                  <a:cubicBezTo>
                    <a:pt x="1" y="20078"/>
                    <a:pt x="168" y="20411"/>
                    <a:pt x="435" y="20611"/>
                  </a:cubicBezTo>
                  <a:cubicBezTo>
                    <a:pt x="568" y="20645"/>
                    <a:pt x="701" y="20678"/>
                    <a:pt x="835" y="20678"/>
                  </a:cubicBezTo>
                  <a:cubicBezTo>
                    <a:pt x="1035" y="20678"/>
                    <a:pt x="1235" y="20611"/>
                    <a:pt x="1435" y="20511"/>
                  </a:cubicBezTo>
                  <a:lnTo>
                    <a:pt x="10142" y="15474"/>
                  </a:lnTo>
                  <a:lnTo>
                    <a:pt x="11409" y="18377"/>
                  </a:lnTo>
                  <a:cubicBezTo>
                    <a:pt x="11488" y="18581"/>
                    <a:pt x="11671" y="18682"/>
                    <a:pt x="11856" y="18682"/>
                  </a:cubicBezTo>
                  <a:cubicBezTo>
                    <a:pt x="12063" y="18682"/>
                    <a:pt x="12273" y="18556"/>
                    <a:pt x="12343" y="18310"/>
                  </a:cubicBezTo>
                  <a:lnTo>
                    <a:pt x="13777" y="13373"/>
                  </a:lnTo>
                  <a:lnTo>
                    <a:pt x="15946" y="12139"/>
                  </a:lnTo>
                  <a:cubicBezTo>
                    <a:pt x="16646" y="11672"/>
                    <a:pt x="17080" y="10938"/>
                    <a:pt x="17113" y="10104"/>
                  </a:cubicBezTo>
                  <a:lnTo>
                    <a:pt x="17113" y="1031"/>
                  </a:lnTo>
                  <a:cubicBezTo>
                    <a:pt x="17233" y="456"/>
                    <a:pt x="16785" y="1"/>
                    <a:pt x="163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494;p75">
              <a:extLst>
                <a:ext uri="{FF2B5EF4-FFF2-40B4-BE49-F238E27FC236}">
                  <a16:creationId xmlns:a16="http://schemas.microsoft.com/office/drawing/2014/main" id="{E0FB041E-0FC3-7046-BFB0-EDC3612E5FAA}"/>
                </a:ext>
              </a:extLst>
            </p:cNvPr>
            <p:cNvSpPr/>
            <p:nvPr/>
          </p:nvSpPr>
          <p:spPr>
            <a:xfrm>
              <a:off x="3104050" y="954800"/>
              <a:ext cx="262850" cy="154800"/>
            </a:xfrm>
            <a:custGeom>
              <a:avLst/>
              <a:gdLst/>
              <a:ahLst/>
              <a:cxnLst/>
              <a:rect l="l" t="t" r="r" b="b"/>
              <a:pathLst>
                <a:path w="10514" h="6192" extrusionOk="0">
                  <a:moveTo>
                    <a:pt x="10233" y="0"/>
                  </a:moveTo>
                  <a:cubicBezTo>
                    <a:pt x="10204" y="0"/>
                    <a:pt x="10173" y="6"/>
                    <a:pt x="10141" y="20"/>
                  </a:cubicBezTo>
                  <a:lnTo>
                    <a:pt x="134" y="5791"/>
                  </a:lnTo>
                  <a:cubicBezTo>
                    <a:pt x="34" y="5858"/>
                    <a:pt x="1" y="5991"/>
                    <a:pt x="67" y="6091"/>
                  </a:cubicBezTo>
                  <a:cubicBezTo>
                    <a:pt x="101" y="6125"/>
                    <a:pt x="167" y="6191"/>
                    <a:pt x="234" y="6191"/>
                  </a:cubicBezTo>
                  <a:cubicBezTo>
                    <a:pt x="268" y="6191"/>
                    <a:pt x="301" y="6158"/>
                    <a:pt x="334" y="6158"/>
                  </a:cubicBezTo>
                  <a:lnTo>
                    <a:pt x="10341" y="387"/>
                  </a:lnTo>
                  <a:cubicBezTo>
                    <a:pt x="10514" y="243"/>
                    <a:pt x="10414" y="0"/>
                    <a:pt x="10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495;p75">
              <a:extLst>
                <a:ext uri="{FF2B5EF4-FFF2-40B4-BE49-F238E27FC236}">
                  <a16:creationId xmlns:a16="http://schemas.microsoft.com/office/drawing/2014/main" id="{9F574855-5E24-F641-A3A6-47D4A8B09BB4}"/>
                </a:ext>
              </a:extLst>
            </p:cNvPr>
            <p:cNvSpPr/>
            <p:nvPr/>
          </p:nvSpPr>
          <p:spPr>
            <a:xfrm>
              <a:off x="3104050" y="1002800"/>
              <a:ext cx="261875" cy="155175"/>
            </a:xfrm>
            <a:custGeom>
              <a:avLst/>
              <a:gdLst/>
              <a:ahLst/>
              <a:cxnLst/>
              <a:rect l="l" t="t" r="r" b="b"/>
              <a:pathLst>
                <a:path w="10475" h="6207" extrusionOk="0">
                  <a:moveTo>
                    <a:pt x="10256" y="0"/>
                  </a:moveTo>
                  <a:cubicBezTo>
                    <a:pt x="10216" y="0"/>
                    <a:pt x="10177" y="11"/>
                    <a:pt x="10141" y="35"/>
                  </a:cubicBezTo>
                  <a:lnTo>
                    <a:pt x="134" y="5806"/>
                  </a:lnTo>
                  <a:cubicBezTo>
                    <a:pt x="34" y="5872"/>
                    <a:pt x="1" y="6006"/>
                    <a:pt x="67" y="6106"/>
                  </a:cubicBezTo>
                  <a:cubicBezTo>
                    <a:pt x="101" y="6173"/>
                    <a:pt x="167" y="6206"/>
                    <a:pt x="234" y="6206"/>
                  </a:cubicBezTo>
                  <a:cubicBezTo>
                    <a:pt x="268" y="6206"/>
                    <a:pt x="301" y="6173"/>
                    <a:pt x="334" y="6173"/>
                  </a:cubicBezTo>
                  <a:lnTo>
                    <a:pt x="10341" y="402"/>
                  </a:lnTo>
                  <a:cubicBezTo>
                    <a:pt x="10441" y="335"/>
                    <a:pt x="10475" y="202"/>
                    <a:pt x="10441" y="102"/>
                  </a:cubicBezTo>
                  <a:cubicBezTo>
                    <a:pt x="10398" y="37"/>
                    <a:pt x="10327" y="0"/>
                    <a:pt x="102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496;p75">
              <a:extLst>
                <a:ext uri="{FF2B5EF4-FFF2-40B4-BE49-F238E27FC236}">
                  <a16:creationId xmlns:a16="http://schemas.microsoft.com/office/drawing/2014/main" id="{0B10A5C1-4820-6543-A942-8E6F29E292CE}"/>
                </a:ext>
              </a:extLst>
            </p:cNvPr>
            <p:cNvSpPr/>
            <p:nvPr/>
          </p:nvSpPr>
          <p:spPr>
            <a:xfrm>
              <a:off x="3104050" y="1051025"/>
              <a:ext cx="264800" cy="155300"/>
            </a:xfrm>
            <a:custGeom>
              <a:avLst/>
              <a:gdLst/>
              <a:ahLst/>
              <a:cxnLst/>
              <a:rect l="l" t="t" r="r" b="b"/>
              <a:pathLst>
                <a:path w="10592" h="6212" extrusionOk="0">
                  <a:moveTo>
                    <a:pt x="10259" y="1"/>
                  </a:moveTo>
                  <a:cubicBezTo>
                    <a:pt x="10221" y="1"/>
                    <a:pt x="10180" y="13"/>
                    <a:pt x="10141" y="41"/>
                  </a:cubicBezTo>
                  <a:lnTo>
                    <a:pt x="134" y="5811"/>
                  </a:lnTo>
                  <a:cubicBezTo>
                    <a:pt x="34" y="5878"/>
                    <a:pt x="1" y="6012"/>
                    <a:pt x="67" y="6112"/>
                  </a:cubicBezTo>
                  <a:cubicBezTo>
                    <a:pt x="101" y="6178"/>
                    <a:pt x="167" y="6212"/>
                    <a:pt x="234" y="6212"/>
                  </a:cubicBezTo>
                  <a:cubicBezTo>
                    <a:pt x="268" y="6212"/>
                    <a:pt x="301" y="6178"/>
                    <a:pt x="334" y="6178"/>
                  </a:cubicBezTo>
                  <a:lnTo>
                    <a:pt x="10341" y="408"/>
                  </a:lnTo>
                  <a:cubicBezTo>
                    <a:pt x="10591" y="297"/>
                    <a:pt x="10448" y="1"/>
                    <a:pt x="102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497;p75">
              <a:extLst>
                <a:ext uri="{FF2B5EF4-FFF2-40B4-BE49-F238E27FC236}">
                  <a16:creationId xmlns:a16="http://schemas.microsoft.com/office/drawing/2014/main" id="{10F70461-D967-574D-9AC9-0F60CAE1D1C2}"/>
                </a:ext>
              </a:extLst>
            </p:cNvPr>
            <p:cNvSpPr/>
            <p:nvPr/>
          </p:nvSpPr>
          <p:spPr>
            <a:xfrm>
              <a:off x="2672075" y="808975"/>
              <a:ext cx="430850" cy="517450"/>
            </a:xfrm>
            <a:custGeom>
              <a:avLst/>
              <a:gdLst/>
              <a:ahLst/>
              <a:cxnLst/>
              <a:rect l="l" t="t" r="r" b="b"/>
              <a:pathLst>
                <a:path w="17234" h="20698" extrusionOk="0">
                  <a:moveTo>
                    <a:pt x="16295" y="1"/>
                  </a:moveTo>
                  <a:cubicBezTo>
                    <a:pt x="16107" y="1"/>
                    <a:pt x="15913" y="67"/>
                    <a:pt x="15745" y="216"/>
                  </a:cubicBezTo>
                  <a:lnTo>
                    <a:pt x="1202" y="8622"/>
                  </a:lnTo>
                  <a:cubicBezTo>
                    <a:pt x="501" y="9055"/>
                    <a:pt x="67" y="9823"/>
                    <a:pt x="34" y="10623"/>
                  </a:cubicBezTo>
                  <a:lnTo>
                    <a:pt x="34" y="19730"/>
                  </a:lnTo>
                  <a:cubicBezTo>
                    <a:pt x="1" y="20063"/>
                    <a:pt x="167" y="20397"/>
                    <a:pt x="468" y="20597"/>
                  </a:cubicBezTo>
                  <a:cubicBezTo>
                    <a:pt x="568" y="20664"/>
                    <a:pt x="701" y="20697"/>
                    <a:pt x="835" y="20697"/>
                  </a:cubicBezTo>
                  <a:cubicBezTo>
                    <a:pt x="1035" y="20697"/>
                    <a:pt x="1235" y="20630"/>
                    <a:pt x="1402" y="20530"/>
                  </a:cubicBezTo>
                  <a:lnTo>
                    <a:pt x="12843" y="13926"/>
                  </a:lnTo>
                  <a:cubicBezTo>
                    <a:pt x="12943" y="13859"/>
                    <a:pt x="12977" y="13726"/>
                    <a:pt x="12910" y="13659"/>
                  </a:cubicBezTo>
                  <a:cubicBezTo>
                    <a:pt x="12865" y="13570"/>
                    <a:pt x="12806" y="13525"/>
                    <a:pt x="12742" y="13525"/>
                  </a:cubicBezTo>
                  <a:cubicBezTo>
                    <a:pt x="12710" y="13525"/>
                    <a:pt x="12676" y="13536"/>
                    <a:pt x="12643" y="13559"/>
                  </a:cubicBezTo>
                  <a:lnTo>
                    <a:pt x="1202" y="20130"/>
                  </a:lnTo>
                  <a:cubicBezTo>
                    <a:pt x="1112" y="20230"/>
                    <a:pt x="999" y="20273"/>
                    <a:pt x="887" y="20273"/>
                  </a:cubicBezTo>
                  <a:cubicBezTo>
                    <a:pt x="625" y="20273"/>
                    <a:pt x="374" y="20034"/>
                    <a:pt x="468" y="19730"/>
                  </a:cubicBezTo>
                  <a:lnTo>
                    <a:pt x="468" y="10623"/>
                  </a:lnTo>
                  <a:cubicBezTo>
                    <a:pt x="501" y="9956"/>
                    <a:pt x="835" y="9356"/>
                    <a:pt x="1402" y="8955"/>
                  </a:cubicBezTo>
                  <a:lnTo>
                    <a:pt x="15945" y="583"/>
                  </a:lnTo>
                  <a:cubicBezTo>
                    <a:pt x="16046" y="502"/>
                    <a:pt x="16160" y="458"/>
                    <a:pt x="16278" y="458"/>
                  </a:cubicBezTo>
                  <a:cubicBezTo>
                    <a:pt x="16355" y="458"/>
                    <a:pt x="16434" y="477"/>
                    <a:pt x="16512" y="516"/>
                  </a:cubicBezTo>
                  <a:cubicBezTo>
                    <a:pt x="16646" y="616"/>
                    <a:pt x="16713" y="816"/>
                    <a:pt x="16713" y="1016"/>
                  </a:cubicBezTo>
                  <a:lnTo>
                    <a:pt x="16713" y="6787"/>
                  </a:lnTo>
                  <a:cubicBezTo>
                    <a:pt x="16713" y="6887"/>
                    <a:pt x="16779" y="6987"/>
                    <a:pt x="16913" y="6987"/>
                  </a:cubicBezTo>
                  <a:cubicBezTo>
                    <a:pt x="17013" y="6987"/>
                    <a:pt x="17113" y="6887"/>
                    <a:pt x="17113" y="6787"/>
                  </a:cubicBezTo>
                  <a:lnTo>
                    <a:pt x="17113" y="1016"/>
                  </a:lnTo>
                  <a:cubicBezTo>
                    <a:pt x="17233" y="439"/>
                    <a:pt x="16781" y="1"/>
                    <a:pt x="162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498;p75">
              <a:extLst>
                <a:ext uri="{FF2B5EF4-FFF2-40B4-BE49-F238E27FC236}">
                  <a16:creationId xmlns:a16="http://schemas.microsoft.com/office/drawing/2014/main" id="{E82B86BF-E3B3-4543-805D-5DAC88233715}"/>
                </a:ext>
              </a:extLst>
            </p:cNvPr>
            <p:cNvSpPr/>
            <p:nvPr/>
          </p:nvSpPr>
          <p:spPr>
            <a:xfrm>
              <a:off x="2754650" y="942475"/>
              <a:ext cx="262700" cy="154600"/>
            </a:xfrm>
            <a:custGeom>
              <a:avLst/>
              <a:gdLst/>
              <a:ahLst/>
              <a:cxnLst/>
              <a:rect l="l" t="t" r="r" b="b"/>
              <a:pathLst>
                <a:path w="10508" h="6184" extrusionOk="0">
                  <a:moveTo>
                    <a:pt x="10254" y="0"/>
                  </a:moveTo>
                  <a:cubicBezTo>
                    <a:pt x="10226" y="0"/>
                    <a:pt x="10199" y="5"/>
                    <a:pt x="10174" y="13"/>
                  </a:cubicBezTo>
                  <a:lnTo>
                    <a:pt x="167" y="5817"/>
                  </a:lnTo>
                  <a:cubicBezTo>
                    <a:pt x="0" y="5917"/>
                    <a:pt x="67" y="6184"/>
                    <a:pt x="267" y="6184"/>
                  </a:cubicBezTo>
                  <a:cubicBezTo>
                    <a:pt x="300" y="6184"/>
                    <a:pt x="367" y="6184"/>
                    <a:pt x="400" y="6151"/>
                  </a:cubicBezTo>
                  <a:lnTo>
                    <a:pt x="10407" y="380"/>
                  </a:lnTo>
                  <a:cubicBezTo>
                    <a:pt x="10474" y="313"/>
                    <a:pt x="10508" y="213"/>
                    <a:pt x="10474" y="113"/>
                  </a:cubicBezTo>
                  <a:cubicBezTo>
                    <a:pt x="10424" y="38"/>
                    <a:pt x="10337" y="0"/>
                    <a:pt x="102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499;p75">
              <a:extLst>
                <a:ext uri="{FF2B5EF4-FFF2-40B4-BE49-F238E27FC236}">
                  <a16:creationId xmlns:a16="http://schemas.microsoft.com/office/drawing/2014/main" id="{2D37265F-3D1D-C640-AB05-AA2515F787E3}"/>
                </a:ext>
              </a:extLst>
            </p:cNvPr>
            <p:cNvSpPr/>
            <p:nvPr/>
          </p:nvSpPr>
          <p:spPr>
            <a:xfrm>
              <a:off x="2754650" y="990275"/>
              <a:ext cx="262700" cy="155175"/>
            </a:xfrm>
            <a:custGeom>
              <a:avLst/>
              <a:gdLst/>
              <a:ahLst/>
              <a:cxnLst/>
              <a:rect l="l" t="t" r="r" b="b"/>
              <a:pathLst>
                <a:path w="10508" h="6207" extrusionOk="0">
                  <a:moveTo>
                    <a:pt x="10288" y="1"/>
                  </a:moveTo>
                  <a:cubicBezTo>
                    <a:pt x="10249" y="1"/>
                    <a:pt x="10209" y="12"/>
                    <a:pt x="10174" y="36"/>
                  </a:cubicBezTo>
                  <a:lnTo>
                    <a:pt x="167" y="5806"/>
                  </a:lnTo>
                  <a:cubicBezTo>
                    <a:pt x="0" y="5906"/>
                    <a:pt x="67" y="6207"/>
                    <a:pt x="267" y="6207"/>
                  </a:cubicBezTo>
                  <a:lnTo>
                    <a:pt x="400" y="6207"/>
                  </a:lnTo>
                  <a:lnTo>
                    <a:pt x="10407" y="402"/>
                  </a:lnTo>
                  <a:cubicBezTo>
                    <a:pt x="10474" y="336"/>
                    <a:pt x="10508" y="202"/>
                    <a:pt x="10474" y="102"/>
                  </a:cubicBezTo>
                  <a:cubicBezTo>
                    <a:pt x="10431" y="38"/>
                    <a:pt x="10360" y="1"/>
                    <a:pt x="102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500;p75">
              <a:extLst>
                <a:ext uri="{FF2B5EF4-FFF2-40B4-BE49-F238E27FC236}">
                  <a16:creationId xmlns:a16="http://schemas.microsoft.com/office/drawing/2014/main" id="{600479D0-75C5-DA4B-A55B-934C81F33881}"/>
                </a:ext>
              </a:extLst>
            </p:cNvPr>
            <p:cNvSpPr/>
            <p:nvPr/>
          </p:nvSpPr>
          <p:spPr>
            <a:xfrm>
              <a:off x="2754650" y="1054500"/>
              <a:ext cx="236025" cy="139325"/>
            </a:xfrm>
            <a:custGeom>
              <a:avLst/>
              <a:gdLst/>
              <a:ahLst/>
              <a:cxnLst/>
              <a:rect l="l" t="t" r="r" b="b"/>
              <a:pathLst>
                <a:path w="9441" h="5573" extrusionOk="0">
                  <a:moveTo>
                    <a:pt x="9221" y="0"/>
                  </a:moveTo>
                  <a:cubicBezTo>
                    <a:pt x="9182" y="0"/>
                    <a:pt x="9142" y="11"/>
                    <a:pt x="9107" y="35"/>
                  </a:cubicBezTo>
                  <a:lnTo>
                    <a:pt x="167" y="5205"/>
                  </a:lnTo>
                  <a:cubicBezTo>
                    <a:pt x="0" y="5306"/>
                    <a:pt x="67" y="5572"/>
                    <a:pt x="267" y="5572"/>
                  </a:cubicBezTo>
                  <a:cubicBezTo>
                    <a:pt x="300" y="5572"/>
                    <a:pt x="367" y="5572"/>
                    <a:pt x="400" y="5539"/>
                  </a:cubicBezTo>
                  <a:lnTo>
                    <a:pt x="9307" y="369"/>
                  </a:lnTo>
                  <a:cubicBezTo>
                    <a:pt x="9407" y="335"/>
                    <a:pt x="9440" y="202"/>
                    <a:pt x="9407" y="102"/>
                  </a:cubicBezTo>
                  <a:cubicBezTo>
                    <a:pt x="9364" y="37"/>
                    <a:pt x="9293" y="0"/>
                    <a:pt x="92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501;p75">
              <a:extLst>
                <a:ext uri="{FF2B5EF4-FFF2-40B4-BE49-F238E27FC236}">
                  <a16:creationId xmlns:a16="http://schemas.microsoft.com/office/drawing/2014/main" id="{537764E9-65F9-3346-80AC-FA3C0A4498C6}"/>
                </a:ext>
              </a:extLst>
            </p:cNvPr>
            <p:cNvSpPr/>
            <p:nvPr/>
          </p:nvSpPr>
          <p:spPr>
            <a:xfrm>
              <a:off x="1793950" y="1451475"/>
              <a:ext cx="66750" cy="142625"/>
            </a:xfrm>
            <a:custGeom>
              <a:avLst/>
              <a:gdLst/>
              <a:ahLst/>
              <a:cxnLst/>
              <a:rect l="l" t="t" r="r" b="b"/>
              <a:pathLst>
                <a:path w="2670" h="5705" extrusionOk="0">
                  <a:moveTo>
                    <a:pt x="2502" y="1"/>
                  </a:moveTo>
                  <a:lnTo>
                    <a:pt x="1" y="1468"/>
                  </a:lnTo>
                  <a:lnTo>
                    <a:pt x="1" y="2903"/>
                  </a:lnTo>
                  <a:lnTo>
                    <a:pt x="1068" y="4737"/>
                  </a:lnTo>
                  <a:cubicBezTo>
                    <a:pt x="1068" y="4771"/>
                    <a:pt x="1101" y="4804"/>
                    <a:pt x="1135" y="4804"/>
                  </a:cubicBezTo>
                  <a:lnTo>
                    <a:pt x="2669" y="5705"/>
                  </a:lnTo>
                  <a:lnTo>
                    <a:pt x="1668" y="3803"/>
                  </a:lnTo>
                  <a:lnTo>
                    <a:pt x="2502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502;p75">
              <a:extLst>
                <a:ext uri="{FF2B5EF4-FFF2-40B4-BE49-F238E27FC236}">
                  <a16:creationId xmlns:a16="http://schemas.microsoft.com/office/drawing/2014/main" id="{8BB81F81-BD50-3249-A716-36E953498108}"/>
                </a:ext>
              </a:extLst>
            </p:cNvPr>
            <p:cNvSpPr/>
            <p:nvPr/>
          </p:nvSpPr>
          <p:spPr>
            <a:xfrm>
              <a:off x="1793950" y="1451475"/>
              <a:ext cx="66750" cy="142625"/>
            </a:xfrm>
            <a:custGeom>
              <a:avLst/>
              <a:gdLst/>
              <a:ahLst/>
              <a:cxnLst/>
              <a:rect l="l" t="t" r="r" b="b"/>
              <a:pathLst>
                <a:path w="2670" h="5705" extrusionOk="0">
                  <a:moveTo>
                    <a:pt x="2502" y="1"/>
                  </a:moveTo>
                  <a:lnTo>
                    <a:pt x="1" y="1468"/>
                  </a:lnTo>
                  <a:lnTo>
                    <a:pt x="1" y="2903"/>
                  </a:lnTo>
                  <a:lnTo>
                    <a:pt x="1068" y="4737"/>
                  </a:lnTo>
                  <a:cubicBezTo>
                    <a:pt x="1068" y="4771"/>
                    <a:pt x="1101" y="4804"/>
                    <a:pt x="1135" y="4804"/>
                  </a:cubicBezTo>
                  <a:lnTo>
                    <a:pt x="2669" y="5705"/>
                  </a:lnTo>
                  <a:lnTo>
                    <a:pt x="1668" y="3803"/>
                  </a:lnTo>
                  <a:lnTo>
                    <a:pt x="2502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503;p75">
              <a:extLst>
                <a:ext uri="{FF2B5EF4-FFF2-40B4-BE49-F238E27FC236}">
                  <a16:creationId xmlns:a16="http://schemas.microsoft.com/office/drawing/2014/main" id="{0A071038-E18F-5049-B4D2-BE3346429ECE}"/>
                </a:ext>
              </a:extLst>
            </p:cNvPr>
            <p:cNvSpPr/>
            <p:nvPr/>
          </p:nvSpPr>
          <p:spPr>
            <a:xfrm>
              <a:off x="1634675" y="1187750"/>
              <a:ext cx="387800" cy="436600"/>
            </a:xfrm>
            <a:custGeom>
              <a:avLst/>
              <a:gdLst/>
              <a:ahLst/>
              <a:cxnLst/>
              <a:rect l="l" t="t" r="r" b="b"/>
              <a:pathLst>
                <a:path w="15512" h="17464" extrusionOk="0">
                  <a:moveTo>
                    <a:pt x="13393" y="1"/>
                  </a:moveTo>
                  <a:cubicBezTo>
                    <a:pt x="13135" y="1"/>
                    <a:pt x="12876" y="59"/>
                    <a:pt x="12643" y="176"/>
                  </a:cubicBezTo>
                  <a:lnTo>
                    <a:pt x="734" y="7047"/>
                  </a:lnTo>
                  <a:cubicBezTo>
                    <a:pt x="301" y="7347"/>
                    <a:pt x="34" y="7814"/>
                    <a:pt x="0" y="8348"/>
                  </a:cubicBezTo>
                  <a:lnTo>
                    <a:pt x="0" y="15653"/>
                  </a:lnTo>
                  <a:cubicBezTo>
                    <a:pt x="34" y="16154"/>
                    <a:pt x="301" y="16654"/>
                    <a:pt x="734" y="16921"/>
                  </a:cubicBezTo>
                  <a:lnTo>
                    <a:pt x="1368" y="17288"/>
                  </a:lnTo>
                  <a:cubicBezTo>
                    <a:pt x="1602" y="17405"/>
                    <a:pt x="1852" y="17463"/>
                    <a:pt x="2106" y="17463"/>
                  </a:cubicBezTo>
                  <a:cubicBezTo>
                    <a:pt x="2360" y="17463"/>
                    <a:pt x="2619" y="17405"/>
                    <a:pt x="2869" y="17288"/>
                  </a:cubicBezTo>
                  <a:lnTo>
                    <a:pt x="7906" y="14352"/>
                  </a:lnTo>
                  <a:lnTo>
                    <a:pt x="8973" y="16220"/>
                  </a:lnTo>
                  <a:cubicBezTo>
                    <a:pt x="9020" y="16267"/>
                    <a:pt x="9081" y="16292"/>
                    <a:pt x="9136" y="16292"/>
                  </a:cubicBezTo>
                  <a:cubicBezTo>
                    <a:pt x="9200" y="16292"/>
                    <a:pt x="9256" y="16259"/>
                    <a:pt x="9274" y="16187"/>
                  </a:cubicBezTo>
                  <a:lnTo>
                    <a:pt x="10408" y="12918"/>
                  </a:lnTo>
                  <a:lnTo>
                    <a:pt x="14744" y="10416"/>
                  </a:lnTo>
                  <a:cubicBezTo>
                    <a:pt x="15178" y="10149"/>
                    <a:pt x="15478" y="9649"/>
                    <a:pt x="15511" y="9149"/>
                  </a:cubicBezTo>
                  <a:lnTo>
                    <a:pt x="15511" y="1844"/>
                  </a:lnTo>
                  <a:cubicBezTo>
                    <a:pt x="15478" y="1310"/>
                    <a:pt x="15178" y="843"/>
                    <a:pt x="14744" y="543"/>
                  </a:cubicBezTo>
                  <a:lnTo>
                    <a:pt x="14144" y="176"/>
                  </a:lnTo>
                  <a:cubicBezTo>
                    <a:pt x="13910" y="59"/>
                    <a:pt x="13652" y="1"/>
                    <a:pt x="133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504;p75">
              <a:extLst>
                <a:ext uri="{FF2B5EF4-FFF2-40B4-BE49-F238E27FC236}">
                  <a16:creationId xmlns:a16="http://schemas.microsoft.com/office/drawing/2014/main" id="{44B76BD3-DA57-1D44-9E88-97D4CAA79673}"/>
                </a:ext>
              </a:extLst>
            </p:cNvPr>
            <p:cNvSpPr/>
            <p:nvPr/>
          </p:nvSpPr>
          <p:spPr>
            <a:xfrm>
              <a:off x="1634675" y="1378100"/>
              <a:ext cx="68400" cy="246475"/>
            </a:xfrm>
            <a:custGeom>
              <a:avLst/>
              <a:gdLst/>
              <a:ahLst/>
              <a:cxnLst/>
              <a:rect l="l" t="t" r="r" b="b"/>
              <a:pathLst>
                <a:path w="2736" h="9859" extrusionOk="0">
                  <a:moveTo>
                    <a:pt x="2736" y="9741"/>
                  </a:moveTo>
                  <a:lnTo>
                    <a:pt x="2736" y="9741"/>
                  </a:lnTo>
                  <a:cubicBezTo>
                    <a:pt x="2731" y="9742"/>
                    <a:pt x="2726" y="9744"/>
                    <a:pt x="2722" y="9746"/>
                  </a:cubicBezTo>
                  <a:lnTo>
                    <a:pt x="2722" y="9746"/>
                  </a:lnTo>
                  <a:cubicBezTo>
                    <a:pt x="2726" y="9744"/>
                    <a:pt x="2731" y="9742"/>
                    <a:pt x="2736" y="9741"/>
                  </a:cubicBezTo>
                  <a:close/>
                  <a:moveTo>
                    <a:pt x="234" y="0"/>
                  </a:moveTo>
                  <a:cubicBezTo>
                    <a:pt x="100" y="200"/>
                    <a:pt x="0" y="467"/>
                    <a:pt x="0" y="734"/>
                  </a:cubicBezTo>
                  <a:lnTo>
                    <a:pt x="0" y="8039"/>
                  </a:lnTo>
                  <a:cubicBezTo>
                    <a:pt x="34" y="8573"/>
                    <a:pt x="301" y="9040"/>
                    <a:pt x="734" y="9340"/>
                  </a:cubicBezTo>
                  <a:lnTo>
                    <a:pt x="1368" y="9674"/>
                  </a:lnTo>
                  <a:cubicBezTo>
                    <a:pt x="1585" y="9800"/>
                    <a:pt x="1831" y="9858"/>
                    <a:pt x="2086" y="9858"/>
                  </a:cubicBezTo>
                  <a:cubicBezTo>
                    <a:pt x="2296" y="9858"/>
                    <a:pt x="2512" y="9819"/>
                    <a:pt x="2722" y="9746"/>
                  </a:cubicBezTo>
                  <a:lnTo>
                    <a:pt x="2722" y="9746"/>
                  </a:lnTo>
                  <a:cubicBezTo>
                    <a:pt x="2651" y="9770"/>
                    <a:pt x="2584" y="9781"/>
                    <a:pt x="2523" y="9781"/>
                  </a:cubicBezTo>
                  <a:cubicBezTo>
                    <a:pt x="2270" y="9781"/>
                    <a:pt x="2102" y="9584"/>
                    <a:pt x="2102" y="9240"/>
                  </a:cubicBezTo>
                  <a:lnTo>
                    <a:pt x="2102" y="1935"/>
                  </a:lnTo>
                  <a:cubicBezTo>
                    <a:pt x="2102" y="1668"/>
                    <a:pt x="2202" y="1435"/>
                    <a:pt x="2335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505;p75">
              <a:extLst>
                <a:ext uri="{FF2B5EF4-FFF2-40B4-BE49-F238E27FC236}">
                  <a16:creationId xmlns:a16="http://schemas.microsoft.com/office/drawing/2014/main" id="{8A106554-F452-AF4B-A0F1-5EF2C3FB845F}"/>
                </a:ext>
              </a:extLst>
            </p:cNvPr>
            <p:cNvSpPr/>
            <p:nvPr/>
          </p:nvSpPr>
          <p:spPr>
            <a:xfrm>
              <a:off x="1640500" y="1187750"/>
              <a:ext cx="381150" cy="221225"/>
            </a:xfrm>
            <a:custGeom>
              <a:avLst/>
              <a:gdLst/>
              <a:ahLst/>
              <a:cxnLst/>
              <a:rect l="l" t="t" r="r" b="b"/>
              <a:pathLst>
                <a:path w="15246" h="8849" extrusionOk="0">
                  <a:moveTo>
                    <a:pt x="13177" y="1"/>
                  </a:moveTo>
                  <a:cubicBezTo>
                    <a:pt x="12927" y="1"/>
                    <a:pt x="12677" y="59"/>
                    <a:pt x="12443" y="176"/>
                  </a:cubicBezTo>
                  <a:lnTo>
                    <a:pt x="501" y="7047"/>
                  </a:lnTo>
                  <a:cubicBezTo>
                    <a:pt x="301" y="7181"/>
                    <a:pt x="134" y="7381"/>
                    <a:pt x="1" y="7614"/>
                  </a:cubicBezTo>
                  <a:lnTo>
                    <a:pt x="2102" y="8849"/>
                  </a:lnTo>
                  <a:cubicBezTo>
                    <a:pt x="2202" y="8615"/>
                    <a:pt x="2403" y="8415"/>
                    <a:pt x="2636" y="8281"/>
                  </a:cubicBezTo>
                  <a:lnTo>
                    <a:pt x="14511" y="1410"/>
                  </a:lnTo>
                  <a:cubicBezTo>
                    <a:pt x="14627" y="1340"/>
                    <a:pt x="14739" y="1307"/>
                    <a:pt x="14839" y="1307"/>
                  </a:cubicBezTo>
                  <a:cubicBezTo>
                    <a:pt x="15029" y="1307"/>
                    <a:pt x="15180" y="1425"/>
                    <a:pt x="15245" y="1643"/>
                  </a:cubicBezTo>
                  <a:cubicBezTo>
                    <a:pt x="15145" y="1176"/>
                    <a:pt x="14878" y="776"/>
                    <a:pt x="14511" y="543"/>
                  </a:cubicBezTo>
                  <a:lnTo>
                    <a:pt x="13911" y="176"/>
                  </a:lnTo>
                  <a:cubicBezTo>
                    <a:pt x="13677" y="59"/>
                    <a:pt x="13427" y="1"/>
                    <a:pt x="1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506;p75">
              <a:extLst>
                <a:ext uri="{FF2B5EF4-FFF2-40B4-BE49-F238E27FC236}">
                  <a16:creationId xmlns:a16="http://schemas.microsoft.com/office/drawing/2014/main" id="{9BBECCEC-408A-474D-B928-BA1BEAEE0631}"/>
                </a:ext>
              </a:extLst>
            </p:cNvPr>
            <p:cNvSpPr/>
            <p:nvPr/>
          </p:nvSpPr>
          <p:spPr>
            <a:xfrm>
              <a:off x="1738075" y="1442050"/>
              <a:ext cx="50075" cy="64775"/>
            </a:xfrm>
            <a:custGeom>
              <a:avLst/>
              <a:gdLst/>
              <a:ahLst/>
              <a:cxnLst/>
              <a:rect l="l" t="t" r="r" b="b"/>
              <a:pathLst>
                <a:path w="2003" h="2591" extrusionOk="0">
                  <a:moveTo>
                    <a:pt x="1468" y="1"/>
                  </a:moveTo>
                  <a:cubicBezTo>
                    <a:pt x="1338" y="1"/>
                    <a:pt x="1191" y="47"/>
                    <a:pt x="1035" y="144"/>
                  </a:cubicBezTo>
                  <a:cubicBezTo>
                    <a:pt x="434" y="511"/>
                    <a:pt x="34" y="1178"/>
                    <a:pt x="1" y="1879"/>
                  </a:cubicBezTo>
                  <a:cubicBezTo>
                    <a:pt x="1" y="2326"/>
                    <a:pt x="233" y="2590"/>
                    <a:pt x="557" y="2590"/>
                  </a:cubicBezTo>
                  <a:cubicBezTo>
                    <a:pt x="693" y="2590"/>
                    <a:pt x="844" y="2544"/>
                    <a:pt x="1001" y="2446"/>
                  </a:cubicBezTo>
                  <a:cubicBezTo>
                    <a:pt x="1602" y="2079"/>
                    <a:pt x="1969" y="1445"/>
                    <a:pt x="2002" y="745"/>
                  </a:cubicBezTo>
                  <a:cubicBezTo>
                    <a:pt x="2002" y="272"/>
                    <a:pt x="1785" y="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507;p75">
              <a:extLst>
                <a:ext uri="{FF2B5EF4-FFF2-40B4-BE49-F238E27FC236}">
                  <a16:creationId xmlns:a16="http://schemas.microsoft.com/office/drawing/2014/main" id="{E1156BE4-1FE3-684F-9A54-2DD9A327C332}"/>
                </a:ext>
              </a:extLst>
            </p:cNvPr>
            <p:cNvSpPr/>
            <p:nvPr/>
          </p:nvSpPr>
          <p:spPr>
            <a:xfrm>
              <a:off x="1830650" y="1389025"/>
              <a:ext cx="49225" cy="64425"/>
            </a:xfrm>
            <a:custGeom>
              <a:avLst/>
              <a:gdLst/>
              <a:ahLst/>
              <a:cxnLst/>
              <a:rect l="l" t="t" r="r" b="b"/>
              <a:pathLst>
                <a:path w="1969" h="2577" extrusionOk="0">
                  <a:moveTo>
                    <a:pt x="1435" y="1"/>
                  </a:moveTo>
                  <a:cubicBezTo>
                    <a:pt x="1304" y="1"/>
                    <a:pt x="1157" y="43"/>
                    <a:pt x="1001" y="130"/>
                  </a:cubicBezTo>
                  <a:cubicBezTo>
                    <a:pt x="401" y="497"/>
                    <a:pt x="34" y="1164"/>
                    <a:pt x="0" y="1865"/>
                  </a:cubicBezTo>
                  <a:cubicBezTo>
                    <a:pt x="0" y="2312"/>
                    <a:pt x="216" y="2576"/>
                    <a:pt x="542" y="2576"/>
                  </a:cubicBezTo>
                  <a:cubicBezTo>
                    <a:pt x="678" y="2576"/>
                    <a:pt x="834" y="2530"/>
                    <a:pt x="1001" y="2432"/>
                  </a:cubicBezTo>
                  <a:cubicBezTo>
                    <a:pt x="1568" y="2065"/>
                    <a:pt x="1935" y="1398"/>
                    <a:pt x="1968" y="697"/>
                  </a:cubicBezTo>
                  <a:cubicBezTo>
                    <a:pt x="1968" y="249"/>
                    <a:pt x="1751" y="1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508;p75">
              <a:extLst>
                <a:ext uri="{FF2B5EF4-FFF2-40B4-BE49-F238E27FC236}">
                  <a16:creationId xmlns:a16="http://schemas.microsoft.com/office/drawing/2014/main" id="{9314E6B0-7774-8B4C-9F8F-1FBA2F059570}"/>
                </a:ext>
              </a:extLst>
            </p:cNvPr>
            <p:cNvSpPr/>
            <p:nvPr/>
          </p:nvSpPr>
          <p:spPr>
            <a:xfrm>
              <a:off x="1922375" y="1335675"/>
              <a:ext cx="50075" cy="64400"/>
            </a:xfrm>
            <a:custGeom>
              <a:avLst/>
              <a:gdLst/>
              <a:ahLst/>
              <a:cxnLst/>
              <a:rect l="l" t="t" r="r" b="b"/>
              <a:pathLst>
                <a:path w="2003" h="2576" extrusionOk="0">
                  <a:moveTo>
                    <a:pt x="1438" y="1"/>
                  </a:moveTo>
                  <a:cubicBezTo>
                    <a:pt x="1304" y="1"/>
                    <a:pt x="1156" y="43"/>
                    <a:pt x="1001" y="130"/>
                  </a:cubicBezTo>
                  <a:cubicBezTo>
                    <a:pt x="401" y="530"/>
                    <a:pt x="34" y="1164"/>
                    <a:pt x="1" y="1864"/>
                  </a:cubicBezTo>
                  <a:cubicBezTo>
                    <a:pt x="1" y="2311"/>
                    <a:pt x="216" y="2576"/>
                    <a:pt x="542" y="2576"/>
                  </a:cubicBezTo>
                  <a:cubicBezTo>
                    <a:pt x="679" y="2576"/>
                    <a:pt x="834" y="2529"/>
                    <a:pt x="1001" y="2431"/>
                  </a:cubicBezTo>
                  <a:cubicBezTo>
                    <a:pt x="1568" y="2064"/>
                    <a:pt x="1935" y="1397"/>
                    <a:pt x="2002" y="730"/>
                  </a:cubicBezTo>
                  <a:cubicBezTo>
                    <a:pt x="2002" y="256"/>
                    <a:pt x="1766" y="1"/>
                    <a:pt x="1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509;p75">
              <a:extLst>
                <a:ext uri="{FF2B5EF4-FFF2-40B4-BE49-F238E27FC236}">
                  <a16:creationId xmlns:a16="http://schemas.microsoft.com/office/drawing/2014/main" id="{0E7CFB81-8F43-2C49-8A03-80F3591B5783}"/>
                </a:ext>
              </a:extLst>
            </p:cNvPr>
            <p:cNvSpPr/>
            <p:nvPr/>
          </p:nvSpPr>
          <p:spPr>
            <a:xfrm>
              <a:off x="5580825" y="2214525"/>
              <a:ext cx="128450" cy="150975"/>
            </a:xfrm>
            <a:custGeom>
              <a:avLst/>
              <a:gdLst/>
              <a:ahLst/>
              <a:cxnLst/>
              <a:rect l="l" t="t" r="r" b="b"/>
              <a:pathLst>
                <a:path w="5138" h="6039" extrusionOk="0">
                  <a:moveTo>
                    <a:pt x="4770" y="1"/>
                  </a:moveTo>
                  <a:lnTo>
                    <a:pt x="0" y="835"/>
                  </a:lnTo>
                  <a:lnTo>
                    <a:pt x="501" y="6038"/>
                  </a:lnTo>
                  <a:lnTo>
                    <a:pt x="5137" y="57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510;p75">
              <a:extLst>
                <a:ext uri="{FF2B5EF4-FFF2-40B4-BE49-F238E27FC236}">
                  <a16:creationId xmlns:a16="http://schemas.microsoft.com/office/drawing/2014/main" id="{E441BE08-7E01-2246-B753-D5CD7CA3DD3A}"/>
                </a:ext>
              </a:extLst>
            </p:cNvPr>
            <p:cNvSpPr/>
            <p:nvPr/>
          </p:nvSpPr>
          <p:spPr>
            <a:xfrm>
              <a:off x="5728425" y="2290275"/>
              <a:ext cx="235050" cy="578925"/>
            </a:xfrm>
            <a:custGeom>
              <a:avLst/>
              <a:gdLst/>
              <a:ahLst/>
              <a:cxnLst/>
              <a:rect l="l" t="t" r="r" b="b"/>
              <a:pathLst>
                <a:path w="9402" h="23157" extrusionOk="0">
                  <a:moveTo>
                    <a:pt x="940" y="1"/>
                  </a:moveTo>
                  <a:cubicBezTo>
                    <a:pt x="650" y="1"/>
                    <a:pt x="338" y="35"/>
                    <a:pt x="1" y="106"/>
                  </a:cubicBezTo>
                  <a:lnTo>
                    <a:pt x="1935" y="10080"/>
                  </a:lnTo>
                  <a:lnTo>
                    <a:pt x="4604" y="14316"/>
                  </a:lnTo>
                  <a:lnTo>
                    <a:pt x="835" y="19653"/>
                  </a:lnTo>
                  <a:cubicBezTo>
                    <a:pt x="835" y="19653"/>
                    <a:pt x="2779" y="22914"/>
                    <a:pt x="2836" y="23144"/>
                  </a:cubicBezTo>
                  <a:lnTo>
                    <a:pt x="2836" y="23144"/>
                  </a:lnTo>
                  <a:cubicBezTo>
                    <a:pt x="3032" y="22781"/>
                    <a:pt x="9401" y="15125"/>
                    <a:pt x="9207" y="14316"/>
                  </a:cubicBezTo>
                  <a:cubicBezTo>
                    <a:pt x="8740" y="12515"/>
                    <a:pt x="5905" y="6544"/>
                    <a:pt x="4771" y="3809"/>
                  </a:cubicBezTo>
                  <a:cubicBezTo>
                    <a:pt x="3816" y="1466"/>
                    <a:pt x="2837" y="1"/>
                    <a:pt x="940" y="1"/>
                  </a:cubicBezTo>
                  <a:close/>
                  <a:moveTo>
                    <a:pt x="2836" y="23144"/>
                  </a:moveTo>
                  <a:cubicBezTo>
                    <a:pt x="2831" y="23152"/>
                    <a:pt x="2830" y="23157"/>
                    <a:pt x="2833" y="23157"/>
                  </a:cubicBezTo>
                  <a:cubicBezTo>
                    <a:pt x="2834" y="23157"/>
                    <a:pt x="2835" y="23157"/>
                    <a:pt x="2836" y="23156"/>
                  </a:cubicBezTo>
                  <a:cubicBezTo>
                    <a:pt x="2838" y="23155"/>
                    <a:pt x="2838" y="23151"/>
                    <a:pt x="2836" y="23144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511;p75">
              <a:extLst>
                <a:ext uri="{FF2B5EF4-FFF2-40B4-BE49-F238E27FC236}">
                  <a16:creationId xmlns:a16="http://schemas.microsoft.com/office/drawing/2014/main" id="{3DEE581E-C8EF-2843-B704-FE08F8B5136C}"/>
                </a:ext>
              </a:extLst>
            </p:cNvPr>
            <p:cNvSpPr/>
            <p:nvPr/>
          </p:nvSpPr>
          <p:spPr>
            <a:xfrm>
              <a:off x="5399850" y="2760750"/>
              <a:ext cx="656325" cy="1310975"/>
            </a:xfrm>
            <a:custGeom>
              <a:avLst/>
              <a:gdLst/>
              <a:ahLst/>
              <a:cxnLst/>
              <a:rect l="l" t="t" r="r" b="b"/>
              <a:pathLst>
                <a:path w="26253" h="52439" extrusionOk="0">
                  <a:moveTo>
                    <a:pt x="16346" y="1"/>
                  </a:moveTo>
                  <a:lnTo>
                    <a:pt x="1769" y="834"/>
                  </a:lnTo>
                  <a:cubicBezTo>
                    <a:pt x="1769" y="834"/>
                    <a:pt x="501" y="11609"/>
                    <a:pt x="268" y="16546"/>
                  </a:cubicBezTo>
                  <a:cubicBezTo>
                    <a:pt x="1" y="22116"/>
                    <a:pt x="1" y="23884"/>
                    <a:pt x="134" y="26920"/>
                  </a:cubicBezTo>
                  <a:cubicBezTo>
                    <a:pt x="234" y="28821"/>
                    <a:pt x="501" y="30556"/>
                    <a:pt x="635" y="33458"/>
                  </a:cubicBezTo>
                  <a:cubicBezTo>
                    <a:pt x="768" y="36360"/>
                    <a:pt x="1669" y="50870"/>
                    <a:pt x="1669" y="50870"/>
                  </a:cubicBezTo>
                  <a:lnTo>
                    <a:pt x="1669" y="50837"/>
                  </a:lnTo>
                  <a:cubicBezTo>
                    <a:pt x="1669" y="51004"/>
                    <a:pt x="1702" y="51137"/>
                    <a:pt x="1735" y="51304"/>
                  </a:cubicBezTo>
                  <a:cubicBezTo>
                    <a:pt x="1869" y="51804"/>
                    <a:pt x="2436" y="52405"/>
                    <a:pt x="3470" y="52438"/>
                  </a:cubicBezTo>
                  <a:cubicBezTo>
                    <a:pt x="4938" y="52438"/>
                    <a:pt x="5405" y="51738"/>
                    <a:pt x="5471" y="51237"/>
                  </a:cubicBezTo>
                  <a:cubicBezTo>
                    <a:pt x="5471" y="51171"/>
                    <a:pt x="5505" y="51070"/>
                    <a:pt x="5505" y="50970"/>
                  </a:cubicBezTo>
                  <a:lnTo>
                    <a:pt x="5538" y="50970"/>
                  </a:lnTo>
                  <a:cubicBezTo>
                    <a:pt x="5538" y="50970"/>
                    <a:pt x="6606" y="44799"/>
                    <a:pt x="7339" y="40096"/>
                  </a:cubicBezTo>
                  <a:cubicBezTo>
                    <a:pt x="7706" y="37894"/>
                    <a:pt x="7907" y="35693"/>
                    <a:pt x="7940" y="33491"/>
                  </a:cubicBezTo>
                  <a:cubicBezTo>
                    <a:pt x="7840" y="32157"/>
                    <a:pt x="7640" y="30789"/>
                    <a:pt x="7306" y="29488"/>
                  </a:cubicBezTo>
                  <a:lnTo>
                    <a:pt x="9374" y="15912"/>
                  </a:lnTo>
                  <a:cubicBezTo>
                    <a:pt x="9374" y="15912"/>
                    <a:pt x="11176" y="27454"/>
                    <a:pt x="11476" y="28554"/>
                  </a:cubicBezTo>
                  <a:cubicBezTo>
                    <a:pt x="11676" y="29355"/>
                    <a:pt x="16446" y="36694"/>
                    <a:pt x="19315" y="41063"/>
                  </a:cubicBezTo>
                  <a:cubicBezTo>
                    <a:pt x="20549" y="42998"/>
                    <a:pt x="23351" y="47134"/>
                    <a:pt x="23551" y="47368"/>
                  </a:cubicBezTo>
                  <a:cubicBezTo>
                    <a:pt x="23625" y="47471"/>
                    <a:pt x="23722" y="47516"/>
                    <a:pt x="23834" y="47516"/>
                  </a:cubicBezTo>
                  <a:cubicBezTo>
                    <a:pt x="24637" y="47516"/>
                    <a:pt x="26253" y="45233"/>
                    <a:pt x="26253" y="45233"/>
                  </a:cubicBezTo>
                  <a:lnTo>
                    <a:pt x="25086" y="42331"/>
                  </a:lnTo>
                  <a:cubicBezTo>
                    <a:pt x="24552" y="40730"/>
                    <a:pt x="22617" y="34592"/>
                    <a:pt x="21917" y="32857"/>
                  </a:cubicBezTo>
                  <a:cubicBezTo>
                    <a:pt x="20849" y="30089"/>
                    <a:pt x="20149" y="28621"/>
                    <a:pt x="17914" y="27187"/>
                  </a:cubicBezTo>
                  <a:cubicBezTo>
                    <a:pt x="17914" y="27187"/>
                    <a:pt x="18014" y="13377"/>
                    <a:pt x="17914" y="8440"/>
                  </a:cubicBezTo>
                  <a:cubicBezTo>
                    <a:pt x="17747" y="2135"/>
                    <a:pt x="16346" y="1"/>
                    <a:pt x="1634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512;p75">
              <a:extLst>
                <a:ext uri="{FF2B5EF4-FFF2-40B4-BE49-F238E27FC236}">
                  <a16:creationId xmlns:a16="http://schemas.microsoft.com/office/drawing/2014/main" id="{B91BF2BB-6559-3640-ABC9-3105760200A2}"/>
                </a:ext>
              </a:extLst>
            </p:cNvPr>
            <p:cNvSpPr/>
            <p:nvPr/>
          </p:nvSpPr>
          <p:spPr>
            <a:xfrm>
              <a:off x="5961100" y="3903225"/>
              <a:ext cx="107600" cy="218225"/>
            </a:xfrm>
            <a:custGeom>
              <a:avLst/>
              <a:gdLst/>
              <a:ahLst/>
              <a:cxnLst/>
              <a:rect l="l" t="t" r="r" b="b"/>
              <a:pathLst>
                <a:path w="4304" h="8729" extrusionOk="0">
                  <a:moveTo>
                    <a:pt x="4303" y="1"/>
                  </a:moveTo>
                  <a:lnTo>
                    <a:pt x="0" y="101"/>
                  </a:lnTo>
                  <a:cubicBezTo>
                    <a:pt x="1535" y="2169"/>
                    <a:pt x="2335" y="7606"/>
                    <a:pt x="1902" y="8407"/>
                  </a:cubicBezTo>
                  <a:cubicBezTo>
                    <a:pt x="1781" y="8630"/>
                    <a:pt x="1862" y="8729"/>
                    <a:pt x="2048" y="8729"/>
                  </a:cubicBezTo>
                  <a:cubicBezTo>
                    <a:pt x="2530" y="8729"/>
                    <a:pt x="3720" y="8064"/>
                    <a:pt x="3936" y="7173"/>
                  </a:cubicBezTo>
                  <a:cubicBezTo>
                    <a:pt x="4237" y="5972"/>
                    <a:pt x="4303" y="1"/>
                    <a:pt x="430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513;p75">
              <a:extLst>
                <a:ext uri="{FF2B5EF4-FFF2-40B4-BE49-F238E27FC236}">
                  <a16:creationId xmlns:a16="http://schemas.microsoft.com/office/drawing/2014/main" id="{FA31A729-5A83-0D4F-9FC8-7B0B277FC45C}"/>
                </a:ext>
              </a:extLst>
            </p:cNvPr>
            <p:cNvSpPr/>
            <p:nvPr/>
          </p:nvSpPr>
          <p:spPr>
            <a:xfrm>
              <a:off x="5341625" y="4013325"/>
              <a:ext cx="200025" cy="200075"/>
            </a:xfrm>
            <a:custGeom>
              <a:avLst/>
              <a:gdLst/>
              <a:ahLst/>
              <a:cxnLst/>
              <a:rect l="l" t="t" r="r" b="b"/>
              <a:pathLst>
                <a:path w="8001" h="8003" extrusionOk="0">
                  <a:moveTo>
                    <a:pt x="8001" y="0"/>
                  </a:moveTo>
                  <a:lnTo>
                    <a:pt x="3964" y="534"/>
                  </a:lnTo>
                  <a:cubicBezTo>
                    <a:pt x="3931" y="2102"/>
                    <a:pt x="2864" y="6238"/>
                    <a:pt x="1296" y="6738"/>
                  </a:cubicBezTo>
                  <a:cubicBezTo>
                    <a:pt x="0" y="7133"/>
                    <a:pt x="1392" y="8003"/>
                    <a:pt x="2560" y="8003"/>
                  </a:cubicBezTo>
                  <a:cubicBezTo>
                    <a:pt x="2775" y="8003"/>
                    <a:pt x="2982" y="7973"/>
                    <a:pt x="3164" y="7906"/>
                  </a:cubicBezTo>
                  <a:cubicBezTo>
                    <a:pt x="4365" y="7472"/>
                    <a:pt x="6133" y="3936"/>
                    <a:pt x="7033" y="3069"/>
                  </a:cubicBezTo>
                  <a:cubicBezTo>
                    <a:pt x="7967" y="2202"/>
                    <a:pt x="8001" y="0"/>
                    <a:pt x="80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514;p75">
              <a:extLst>
                <a:ext uri="{FF2B5EF4-FFF2-40B4-BE49-F238E27FC236}">
                  <a16:creationId xmlns:a16="http://schemas.microsoft.com/office/drawing/2014/main" id="{DC53DDFB-B6AC-024B-AC5B-3FE853B61196}"/>
                </a:ext>
              </a:extLst>
            </p:cNvPr>
            <p:cNvSpPr/>
            <p:nvPr/>
          </p:nvSpPr>
          <p:spPr>
            <a:xfrm>
              <a:off x="5378175" y="2715725"/>
              <a:ext cx="479525" cy="702625"/>
            </a:xfrm>
            <a:custGeom>
              <a:avLst/>
              <a:gdLst/>
              <a:ahLst/>
              <a:cxnLst/>
              <a:rect l="l" t="t" r="r" b="b"/>
              <a:pathLst>
                <a:path w="19181" h="28105" extrusionOk="0">
                  <a:moveTo>
                    <a:pt x="16612" y="0"/>
                  </a:moveTo>
                  <a:lnTo>
                    <a:pt x="2502" y="934"/>
                  </a:lnTo>
                  <a:cubicBezTo>
                    <a:pt x="2502" y="934"/>
                    <a:pt x="2002" y="2535"/>
                    <a:pt x="1502" y="8440"/>
                  </a:cubicBezTo>
                  <a:cubicBezTo>
                    <a:pt x="1035" y="14344"/>
                    <a:pt x="67" y="22683"/>
                    <a:pt x="1" y="26019"/>
                  </a:cubicBezTo>
                  <a:cubicBezTo>
                    <a:pt x="1" y="26019"/>
                    <a:pt x="2569" y="25385"/>
                    <a:pt x="3670" y="23017"/>
                  </a:cubicBezTo>
                  <a:cubicBezTo>
                    <a:pt x="3670" y="23017"/>
                    <a:pt x="5471" y="26953"/>
                    <a:pt x="9708" y="27820"/>
                  </a:cubicBezTo>
                  <a:cubicBezTo>
                    <a:pt x="10652" y="28012"/>
                    <a:pt x="11596" y="28104"/>
                    <a:pt x="12503" y="28104"/>
                  </a:cubicBezTo>
                  <a:cubicBezTo>
                    <a:pt x="15698" y="28104"/>
                    <a:pt x="18431" y="26959"/>
                    <a:pt x="19081" y="24985"/>
                  </a:cubicBezTo>
                  <a:cubicBezTo>
                    <a:pt x="19048" y="24718"/>
                    <a:pt x="19181" y="11408"/>
                    <a:pt x="19081" y="8306"/>
                  </a:cubicBezTo>
                  <a:cubicBezTo>
                    <a:pt x="18981" y="5237"/>
                    <a:pt x="17780" y="2635"/>
                    <a:pt x="1661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515;p75">
              <a:extLst>
                <a:ext uri="{FF2B5EF4-FFF2-40B4-BE49-F238E27FC236}">
                  <a16:creationId xmlns:a16="http://schemas.microsoft.com/office/drawing/2014/main" id="{7B2A6F9F-E176-0E43-AD63-D2F4A7D03CE2}"/>
                </a:ext>
              </a:extLst>
            </p:cNvPr>
            <p:cNvSpPr/>
            <p:nvPr/>
          </p:nvSpPr>
          <p:spPr>
            <a:xfrm>
              <a:off x="5420700" y="4126125"/>
              <a:ext cx="117625" cy="129175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516;p75">
              <a:extLst>
                <a:ext uri="{FF2B5EF4-FFF2-40B4-BE49-F238E27FC236}">
                  <a16:creationId xmlns:a16="http://schemas.microsoft.com/office/drawing/2014/main" id="{29619F9C-1641-4744-885B-A9FDE39062A4}"/>
                </a:ext>
              </a:extLst>
            </p:cNvPr>
            <p:cNvSpPr/>
            <p:nvPr/>
          </p:nvSpPr>
          <p:spPr>
            <a:xfrm>
              <a:off x="5420700" y="4126125"/>
              <a:ext cx="117625" cy="129175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517;p75">
              <a:extLst>
                <a:ext uri="{FF2B5EF4-FFF2-40B4-BE49-F238E27FC236}">
                  <a16:creationId xmlns:a16="http://schemas.microsoft.com/office/drawing/2014/main" id="{D7E63DCF-19A6-CD4D-AF13-5E08F2C3CF9D}"/>
                </a:ext>
              </a:extLst>
            </p:cNvPr>
            <p:cNvSpPr/>
            <p:nvPr/>
          </p:nvSpPr>
          <p:spPr>
            <a:xfrm>
              <a:off x="5302300" y="4012900"/>
              <a:ext cx="277725" cy="265750"/>
            </a:xfrm>
            <a:custGeom>
              <a:avLst/>
              <a:gdLst/>
              <a:ahLst/>
              <a:cxnLst/>
              <a:rect l="l" t="t" r="r" b="b"/>
              <a:pathLst>
                <a:path w="11109" h="10630" extrusionOk="0">
                  <a:moveTo>
                    <a:pt x="9618" y="1"/>
                  </a:moveTo>
                  <a:cubicBezTo>
                    <a:pt x="9133" y="1"/>
                    <a:pt x="8337" y="370"/>
                    <a:pt x="7839" y="784"/>
                  </a:cubicBezTo>
                  <a:cubicBezTo>
                    <a:pt x="7038" y="1485"/>
                    <a:pt x="6838" y="2419"/>
                    <a:pt x="6438" y="3520"/>
                  </a:cubicBezTo>
                  <a:cubicBezTo>
                    <a:pt x="6004" y="4687"/>
                    <a:pt x="5204" y="6288"/>
                    <a:pt x="4570" y="6622"/>
                  </a:cubicBezTo>
                  <a:cubicBezTo>
                    <a:pt x="4345" y="6752"/>
                    <a:pt x="4053" y="6794"/>
                    <a:pt x="3727" y="6794"/>
                  </a:cubicBezTo>
                  <a:cubicBezTo>
                    <a:pt x="3133" y="6794"/>
                    <a:pt x="2426" y="6655"/>
                    <a:pt x="1801" y="6655"/>
                  </a:cubicBezTo>
                  <a:cubicBezTo>
                    <a:pt x="834" y="6655"/>
                    <a:pt x="67" y="7089"/>
                    <a:pt x="33" y="7789"/>
                  </a:cubicBezTo>
                  <a:cubicBezTo>
                    <a:pt x="0" y="8356"/>
                    <a:pt x="2535" y="9624"/>
                    <a:pt x="4103" y="9691"/>
                  </a:cubicBezTo>
                  <a:cubicBezTo>
                    <a:pt x="4419" y="9707"/>
                    <a:pt x="4685" y="9731"/>
                    <a:pt x="4918" y="9731"/>
                  </a:cubicBezTo>
                  <a:cubicBezTo>
                    <a:pt x="5646" y="9731"/>
                    <a:pt x="6049" y="9496"/>
                    <a:pt x="6605" y="8056"/>
                  </a:cubicBezTo>
                  <a:cubicBezTo>
                    <a:pt x="7115" y="6710"/>
                    <a:pt x="7400" y="5768"/>
                    <a:pt x="7717" y="5768"/>
                  </a:cubicBezTo>
                  <a:cubicBezTo>
                    <a:pt x="7855" y="5768"/>
                    <a:pt x="8000" y="5949"/>
                    <a:pt x="8173" y="6355"/>
                  </a:cubicBezTo>
                  <a:cubicBezTo>
                    <a:pt x="8740" y="7656"/>
                    <a:pt x="8973" y="10391"/>
                    <a:pt x="8973" y="10391"/>
                  </a:cubicBezTo>
                  <a:cubicBezTo>
                    <a:pt x="9127" y="10545"/>
                    <a:pt x="9343" y="10629"/>
                    <a:pt x="9561" y="10629"/>
                  </a:cubicBezTo>
                  <a:cubicBezTo>
                    <a:pt x="9768" y="10629"/>
                    <a:pt x="9978" y="10554"/>
                    <a:pt x="10141" y="10391"/>
                  </a:cubicBezTo>
                  <a:cubicBezTo>
                    <a:pt x="10141" y="9457"/>
                    <a:pt x="10207" y="8490"/>
                    <a:pt x="10307" y="7522"/>
                  </a:cubicBezTo>
                  <a:cubicBezTo>
                    <a:pt x="10474" y="6355"/>
                    <a:pt x="11108" y="4487"/>
                    <a:pt x="11008" y="3053"/>
                  </a:cubicBezTo>
                  <a:cubicBezTo>
                    <a:pt x="10941" y="1652"/>
                    <a:pt x="10241" y="251"/>
                    <a:pt x="9874" y="50"/>
                  </a:cubicBezTo>
                  <a:cubicBezTo>
                    <a:pt x="9805" y="16"/>
                    <a:pt x="9718" y="1"/>
                    <a:pt x="9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518;p75">
              <a:extLst>
                <a:ext uri="{FF2B5EF4-FFF2-40B4-BE49-F238E27FC236}">
                  <a16:creationId xmlns:a16="http://schemas.microsoft.com/office/drawing/2014/main" id="{6E06701C-8013-8949-BAE8-E5BB6CFA665F}"/>
                </a:ext>
              </a:extLst>
            </p:cNvPr>
            <p:cNvSpPr/>
            <p:nvPr/>
          </p:nvSpPr>
          <p:spPr>
            <a:xfrm>
              <a:off x="6061175" y="3986700"/>
              <a:ext cx="75075" cy="152950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519;p75">
              <a:extLst>
                <a:ext uri="{FF2B5EF4-FFF2-40B4-BE49-F238E27FC236}">
                  <a16:creationId xmlns:a16="http://schemas.microsoft.com/office/drawing/2014/main" id="{E89C12A4-0B2A-6242-AA22-0A650AC4A921}"/>
                </a:ext>
              </a:extLst>
            </p:cNvPr>
            <p:cNvSpPr/>
            <p:nvPr/>
          </p:nvSpPr>
          <p:spPr>
            <a:xfrm>
              <a:off x="6061175" y="3986700"/>
              <a:ext cx="75075" cy="152950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520;p75">
              <a:extLst>
                <a:ext uri="{FF2B5EF4-FFF2-40B4-BE49-F238E27FC236}">
                  <a16:creationId xmlns:a16="http://schemas.microsoft.com/office/drawing/2014/main" id="{A86C68F7-78C4-654F-AF54-33A49D5E850B}"/>
                </a:ext>
              </a:extLst>
            </p:cNvPr>
            <p:cNvSpPr/>
            <p:nvPr/>
          </p:nvSpPr>
          <p:spPr>
            <a:xfrm>
              <a:off x="5946925" y="3872275"/>
              <a:ext cx="254375" cy="303150"/>
            </a:xfrm>
            <a:custGeom>
              <a:avLst/>
              <a:gdLst/>
              <a:ahLst/>
              <a:cxnLst/>
              <a:rect l="l" t="t" r="r" b="b"/>
              <a:pathLst>
                <a:path w="10175" h="12126" extrusionOk="0">
                  <a:moveTo>
                    <a:pt x="4258" y="1"/>
                  </a:moveTo>
                  <a:cubicBezTo>
                    <a:pt x="4238" y="1"/>
                    <a:pt x="4220" y="2"/>
                    <a:pt x="4203" y="5"/>
                  </a:cubicBezTo>
                  <a:cubicBezTo>
                    <a:pt x="3770" y="38"/>
                    <a:pt x="3136" y="972"/>
                    <a:pt x="2936" y="1739"/>
                  </a:cubicBezTo>
                  <a:cubicBezTo>
                    <a:pt x="2635" y="2773"/>
                    <a:pt x="3002" y="3641"/>
                    <a:pt x="3269" y="4775"/>
                  </a:cubicBezTo>
                  <a:cubicBezTo>
                    <a:pt x="3569" y="5976"/>
                    <a:pt x="3803" y="7744"/>
                    <a:pt x="3469" y="8411"/>
                  </a:cubicBezTo>
                  <a:cubicBezTo>
                    <a:pt x="3136" y="9078"/>
                    <a:pt x="1968" y="9445"/>
                    <a:pt x="1168" y="9979"/>
                  </a:cubicBezTo>
                  <a:cubicBezTo>
                    <a:pt x="367" y="10512"/>
                    <a:pt x="0" y="11279"/>
                    <a:pt x="334" y="11913"/>
                  </a:cubicBezTo>
                  <a:cubicBezTo>
                    <a:pt x="427" y="12058"/>
                    <a:pt x="756" y="12126"/>
                    <a:pt x="1208" y="12126"/>
                  </a:cubicBezTo>
                  <a:cubicBezTo>
                    <a:pt x="2214" y="12126"/>
                    <a:pt x="3826" y="11788"/>
                    <a:pt x="4770" y="11213"/>
                  </a:cubicBezTo>
                  <a:cubicBezTo>
                    <a:pt x="5904" y="10512"/>
                    <a:pt x="6405" y="10479"/>
                    <a:pt x="5938" y="8444"/>
                  </a:cubicBezTo>
                  <a:cubicBezTo>
                    <a:pt x="5576" y="6892"/>
                    <a:pt x="5274" y="5922"/>
                    <a:pt x="5716" y="5922"/>
                  </a:cubicBezTo>
                  <a:cubicBezTo>
                    <a:pt x="5844" y="5922"/>
                    <a:pt x="6035" y="6003"/>
                    <a:pt x="6305" y="6176"/>
                  </a:cubicBezTo>
                  <a:cubicBezTo>
                    <a:pt x="7506" y="6943"/>
                    <a:pt x="9207" y="9078"/>
                    <a:pt x="9207" y="9078"/>
                  </a:cubicBezTo>
                  <a:cubicBezTo>
                    <a:pt x="9263" y="9091"/>
                    <a:pt x="9320" y="9097"/>
                    <a:pt x="9376" y="9097"/>
                  </a:cubicBezTo>
                  <a:cubicBezTo>
                    <a:pt x="9748" y="9097"/>
                    <a:pt x="10087" y="8821"/>
                    <a:pt x="10174" y="8444"/>
                  </a:cubicBezTo>
                  <a:cubicBezTo>
                    <a:pt x="9674" y="7644"/>
                    <a:pt x="9173" y="6843"/>
                    <a:pt x="8740" y="5976"/>
                  </a:cubicBezTo>
                  <a:cubicBezTo>
                    <a:pt x="8206" y="4908"/>
                    <a:pt x="7706" y="3007"/>
                    <a:pt x="6838" y="1873"/>
                  </a:cubicBezTo>
                  <a:cubicBezTo>
                    <a:pt x="6005" y="783"/>
                    <a:pt x="4740" y="1"/>
                    <a:pt x="4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521;p75">
              <a:extLst>
                <a:ext uri="{FF2B5EF4-FFF2-40B4-BE49-F238E27FC236}">
                  <a16:creationId xmlns:a16="http://schemas.microsoft.com/office/drawing/2014/main" id="{7118D896-9951-1F4D-8BD1-A5DDB2BB5050}"/>
                </a:ext>
              </a:extLst>
            </p:cNvPr>
            <p:cNvSpPr/>
            <p:nvPr/>
          </p:nvSpPr>
          <p:spPr>
            <a:xfrm>
              <a:off x="5412375" y="2287575"/>
              <a:ext cx="403650" cy="483100"/>
            </a:xfrm>
            <a:custGeom>
              <a:avLst/>
              <a:gdLst/>
              <a:ahLst/>
              <a:cxnLst/>
              <a:rect l="l" t="t" r="r" b="b"/>
              <a:pathLst>
                <a:path w="16146" h="19324" extrusionOk="0">
                  <a:moveTo>
                    <a:pt x="11013" y="1"/>
                  </a:moveTo>
                  <a:cubicBezTo>
                    <a:pt x="10043" y="1"/>
                    <a:pt x="8725" y="21"/>
                    <a:pt x="7706" y="114"/>
                  </a:cubicBezTo>
                  <a:cubicBezTo>
                    <a:pt x="6371" y="181"/>
                    <a:pt x="5071" y="448"/>
                    <a:pt x="3803" y="881"/>
                  </a:cubicBezTo>
                  <a:lnTo>
                    <a:pt x="2202" y="2416"/>
                  </a:lnTo>
                  <a:cubicBezTo>
                    <a:pt x="1468" y="3350"/>
                    <a:pt x="134" y="7486"/>
                    <a:pt x="167" y="14624"/>
                  </a:cubicBezTo>
                  <a:cubicBezTo>
                    <a:pt x="167" y="15992"/>
                    <a:pt x="0" y="17693"/>
                    <a:pt x="1134" y="18060"/>
                  </a:cubicBezTo>
                  <a:cubicBezTo>
                    <a:pt x="2464" y="18791"/>
                    <a:pt x="4769" y="19324"/>
                    <a:pt x="7367" y="19324"/>
                  </a:cubicBezTo>
                  <a:cubicBezTo>
                    <a:pt x="9985" y="19324"/>
                    <a:pt x="12900" y="18783"/>
                    <a:pt x="15411" y="17360"/>
                  </a:cubicBezTo>
                  <a:cubicBezTo>
                    <a:pt x="16145" y="16826"/>
                    <a:pt x="16012" y="12590"/>
                    <a:pt x="15978" y="10688"/>
                  </a:cubicBezTo>
                  <a:cubicBezTo>
                    <a:pt x="15945" y="8120"/>
                    <a:pt x="15878" y="3483"/>
                    <a:pt x="15545" y="2482"/>
                  </a:cubicBezTo>
                  <a:cubicBezTo>
                    <a:pt x="15111" y="1081"/>
                    <a:pt x="13843" y="81"/>
                    <a:pt x="12342" y="14"/>
                  </a:cubicBezTo>
                  <a:cubicBezTo>
                    <a:pt x="12342" y="14"/>
                    <a:pt x="11789" y="1"/>
                    <a:pt x="110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522;p75">
              <a:extLst>
                <a:ext uri="{FF2B5EF4-FFF2-40B4-BE49-F238E27FC236}">
                  <a16:creationId xmlns:a16="http://schemas.microsoft.com/office/drawing/2014/main" id="{05B85A67-3935-E049-8B47-10A523A2DC7E}"/>
                </a:ext>
              </a:extLst>
            </p:cNvPr>
            <p:cNvSpPr/>
            <p:nvPr/>
          </p:nvSpPr>
          <p:spPr>
            <a:xfrm>
              <a:off x="5454900" y="2450525"/>
              <a:ext cx="25875" cy="301900"/>
            </a:xfrm>
            <a:custGeom>
              <a:avLst/>
              <a:gdLst/>
              <a:ahLst/>
              <a:cxnLst/>
              <a:rect l="l" t="t" r="r" b="b"/>
              <a:pathLst>
                <a:path w="1035" h="12076" extrusionOk="0">
                  <a:moveTo>
                    <a:pt x="834" y="1"/>
                  </a:moveTo>
                  <a:lnTo>
                    <a:pt x="701" y="1568"/>
                  </a:lnTo>
                  <a:cubicBezTo>
                    <a:pt x="267" y="6906"/>
                    <a:pt x="0" y="10542"/>
                    <a:pt x="334" y="11976"/>
                  </a:cubicBezTo>
                  <a:lnTo>
                    <a:pt x="568" y="12076"/>
                  </a:lnTo>
                  <a:cubicBezTo>
                    <a:pt x="167" y="10742"/>
                    <a:pt x="534" y="6272"/>
                    <a:pt x="901" y="156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523;p75">
              <a:extLst>
                <a:ext uri="{FF2B5EF4-FFF2-40B4-BE49-F238E27FC236}">
                  <a16:creationId xmlns:a16="http://schemas.microsoft.com/office/drawing/2014/main" id="{0DCA93C8-819B-B040-A40E-A132F86D4FD6}"/>
                </a:ext>
              </a:extLst>
            </p:cNvPr>
            <p:cNvSpPr/>
            <p:nvPr/>
          </p:nvSpPr>
          <p:spPr>
            <a:xfrm>
              <a:off x="4841125" y="2119800"/>
              <a:ext cx="708875" cy="479525"/>
            </a:xfrm>
            <a:custGeom>
              <a:avLst/>
              <a:gdLst/>
              <a:ahLst/>
              <a:cxnLst/>
              <a:rect l="l" t="t" r="r" b="b"/>
              <a:pathLst>
                <a:path w="28355" h="19181" extrusionOk="0">
                  <a:moveTo>
                    <a:pt x="1950" y="0"/>
                  </a:moveTo>
                  <a:cubicBezTo>
                    <a:pt x="1874" y="0"/>
                    <a:pt x="1792" y="18"/>
                    <a:pt x="1702" y="54"/>
                  </a:cubicBezTo>
                  <a:cubicBezTo>
                    <a:pt x="1235" y="254"/>
                    <a:pt x="1335" y="888"/>
                    <a:pt x="1735" y="1855"/>
                  </a:cubicBezTo>
                  <a:cubicBezTo>
                    <a:pt x="1935" y="2255"/>
                    <a:pt x="2102" y="2689"/>
                    <a:pt x="2236" y="3122"/>
                  </a:cubicBezTo>
                  <a:cubicBezTo>
                    <a:pt x="2269" y="3289"/>
                    <a:pt x="2035" y="3356"/>
                    <a:pt x="1935" y="3423"/>
                  </a:cubicBezTo>
                  <a:cubicBezTo>
                    <a:pt x="1735" y="3523"/>
                    <a:pt x="1368" y="3690"/>
                    <a:pt x="1302" y="3923"/>
                  </a:cubicBezTo>
                  <a:cubicBezTo>
                    <a:pt x="1268" y="4056"/>
                    <a:pt x="1235" y="4157"/>
                    <a:pt x="1168" y="4290"/>
                  </a:cubicBezTo>
                  <a:cubicBezTo>
                    <a:pt x="1035" y="4523"/>
                    <a:pt x="668" y="4590"/>
                    <a:pt x="501" y="4824"/>
                  </a:cubicBezTo>
                  <a:cubicBezTo>
                    <a:pt x="401" y="4990"/>
                    <a:pt x="401" y="5257"/>
                    <a:pt x="301" y="5424"/>
                  </a:cubicBezTo>
                  <a:cubicBezTo>
                    <a:pt x="267" y="5558"/>
                    <a:pt x="167" y="5658"/>
                    <a:pt x="101" y="5791"/>
                  </a:cubicBezTo>
                  <a:cubicBezTo>
                    <a:pt x="1" y="6025"/>
                    <a:pt x="34" y="6325"/>
                    <a:pt x="201" y="6558"/>
                  </a:cubicBezTo>
                  <a:cubicBezTo>
                    <a:pt x="601" y="7392"/>
                    <a:pt x="1335" y="7893"/>
                    <a:pt x="2002" y="8493"/>
                  </a:cubicBezTo>
                  <a:cubicBezTo>
                    <a:pt x="2569" y="9027"/>
                    <a:pt x="3203" y="9327"/>
                    <a:pt x="3870" y="9861"/>
                  </a:cubicBezTo>
                  <a:cubicBezTo>
                    <a:pt x="4504" y="10361"/>
                    <a:pt x="11542" y="18834"/>
                    <a:pt x="13110" y="19134"/>
                  </a:cubicBezTo>
                  <a:cubicBezTo>
                    <a:pt x="13270" y="19166"/>
                    <a:pt x="13431" y="19181"/>
                    <a:pt x="13590" y="19181"/>
                  </a:cubicBezTo>
                  <a:cubicBezTo>
                    <a:pt x="13928" y="19181"/>
                    <a:pt x="14260" y="19114"/>
                    <a:pt x="14578" y="19000"/>
                  </a:cubicBezTo>
                  <a:cubicBezTo>
                    <a:pt x="15979" y="18600"/>
                    <a:pt x="21850" y="16198"/>
                    <a:pt x="24752" y="15198"/>
                  </a:cubicBezTo>
                  <a:cubicBezTo>
                    <a:pt x="26987" y="14030"/>
                    <a:pt x="27687" y="13597"/>
                    <a:pt x="28154" y="10294"/>
                  </a:cubicBezTo>
                  <a:cubicBezTo>
                    <a:pt x="28354" y="8693"/>
                    <a:pt x="26653" y="7592"/>
                    <a:pt x="26653" y="7592"/>
                  </a:cubicBezTo>
                  <a:cubicBezTo>
                    <a:pt x="26653" y="7592"/>
                    <a:pt x="25552" y="7592"/>
                    <a:pt x="22183" y="9427"/>
                  </a:cubicBezTo>
                  <a:cubicBezTo>
                    <a:pt x="19948" y="10628"/>
                    <a:pt x="15478" y="12929"/>
                    <a:pt x="13610" y="13797"/>
                  </a:cubicBezTo>
                  <a:cubicBezTo>
                    <a:pt x="12209" y="12629"/>
                    <a:pt x="6639" y="7959"/>
                    <a:pt x="6439" y="7526"/>
                  </a:cubicBezTo>
                  <a:cubicBezTo>
                    <a:pt x="6172" y="7025"/>
                    <a:pt x="6605" y="6191"/>
                    <a:pt x="6805" y="5724"/>
                  </a:cubicBezTo>
                  <a:cubicBezTo>
                    <a:pt x="7039" y="5257"/>
                    <a:pt x="7473" y="4257"/>
                    <a:pt x="7639" y="3990"/>
                  </a:cubicBezTo>
                  <a:cubicBezTo>
                    <a:pt x="7826" y="3711"/>
                    <a:pt x="7648" y="3577"/>
                    <a:pt x="7357" y="3577"/>
                  </a:cubicBezTo>
                  <a:cubicBezTo>
                    <a:pt x="7125" y="3577"/>
                    <a:pt x="6823" y="3661"/>
                    <a:pt x="6572" y="3823"/>
                  </a:cubicBezTo>
                  <a:cubicBezTo>
                    <a:pt x="6005" y="4190"/>
                    <a:pt x="5538" y="5091"/>
                    <a:pt x="5271" y="5224"/>
                  </a:cubicBezTo>
                  <a:cubicBezTo>
                    <a:pt x="5266" y="5226"/>
                    <a:pt x="5260" y="5227"/>
                    <a:pt x="5254" y="5227"/>
                  </a:cubicBezTo>
                  <a:cubicBezTo>
                    <a:pt x="4955" y="5227"/>
                    <a:pt x="3759" y="2866"/>
                    <a:pt x="3203" y="1721"/>
                  </a:cubicBezTo>
                  <a:cubicBezTo>
                    <a:pt x="2683" y="711"/>
                    <a:pt x="2438" y="0"/>
                    <a:pt x="195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524;p75">
              <a:extLst>
                <a:ext uri="{FF2B5EF4-FFF2-40B4-BE49-F238E27FC236}">
                  <a16:creationId xmlns:a16="http://schemas.microsoft.com/office/drawing/2014/main" id="{B0BC8734-B252-3F4A-89B1-6D49CE97F7F3}"/>
                </a:ext>
              </a:extLst>
            </p:cNvPr>
            <p:cNvSpPr/>
            <p:nvPr/>
          </p:nvSpPr>
          <p:spPr>
            <a:xfrm>
              <a:off x="5478250" y="1909150"/>
              <a:ext cx="312750" cy="316250"/>
            </a:xfrm>
            <a:custGeom>
              <a:avLst/>
              <a:gdLst/>
              <a:ahLst/>
              <a:cxnLst/>
              <a:rect l="l" t="t" r="r" b="b"/>
              <a:pathLst>
                <a:path w="12510" h="12650" extrusionOk="0">
                  <a:moveTo>
                    <a:pt x="7550" y="1"/>
                  </a:moveTo>
                  <a:cubicBezTo>
                    <a:pt x="7123" y="1"/>
                    <a:pt x="6694" y="29"/>
                    <a:pt x="6272" y="74"/>
                  </a:cubicBezTo>
                  <a:cubicBezTo>
                    <a:pt x="4798" y="266"/>
                    <a:pt x="3324" y="643"/>
                    <a:pt x="1821" y="643"/>
                  </a:cubicBezTo>
                  <a:cubicBezTo>
                    <a:pt x="1759" y="643"/>
                    <a:pt x="1697" y="642"/>
                    <a:pt x="1635" y="641"/>
                  </a:cubicBezTo>
                  <a:cubicBezTo>
                    <a:pt x="1577" y="632"/>
                    <a:pt x="1516" y="628"/>
                    <a:pt x="1455" y="628"/>
                  </a:cubicBezTo>
                  <a:cubicBezTo>
                    <a:pt x="1270" y="628"/>
                    <a:pt x="1076" y="666"/>
                    <a:pt x="901" y="741"/>
                  </a:cubicBezTo>
                  <a:cubicBezTo>
                    <a:pt x="634" y="907"/>
                    <a:pt x="501" y="1241"/>
                    <a:pt x="568" y="1575"/>
                  </a:cubicBezTo>
                  <a:cubicBezTo>
                    <a:pt x="634" y="1875"/>
                    <a:pt x="734" y="2175"/>
                    <a:pt x="901" y="2442"/>
                  </a:cubicBezTo>
                  <a:cubicBezTo>
                    <a:pt x="835" y="2420"/>
                    <a:pt x="767" y="2409"/>
                    <a:pt x="699" y="2409"/>
                  </a:cubicBezTo>
                  <a:cubicBezTo>
                    <a:pt x="463" y="2409"/>
                    <a:pt x="238" y="2542"/>
                    <a:pt x="134" y="2776"/>
                  </a:cubicBezTo>
                  <a:cubicBezTo>
                    <a:pt x="34" y="2942"/>
                    <a:pt x="0" y="3142"/>
                    <a:pt x="0" y="3343"/>
                  </a:cubicBezTo>
                  <a:cubicBezTo>
                    <a:pt x="0" y="3443"/>
                    <a:pt x="0" y="3543"/>
                    <a:pt x="34" y="3643"/>
                  </a:cubicBezTo>
                  <a:cubicBezTo>
                    <a:pt x="234" y="5144"/>
                    <a:pt x="1602" y="6078"/>
                    <a:pt x="2369" y="7279"/>
                  </a:cubicBezTo>
                  <a:cubicBezTo>
                    <a:pt x="2536" y="7546"/>
                    <a:pt x="2736" y="7812"/>
                    <a:pt x="2903" y="8079"/>
                  </a:cubicBezTo>
                  <a:cubicBezTo>
                    <a:pt x="3003" y="8213"/>
                    <a:pt x="3470" y="8613"/>
                    <a:pt x="3470" y="8780"/>
                  </a:cubicBezTo>
                  <a:lnTo>
                    <a:pt x="6639" y="12649"/>
                  </a:lnTo>
                  <a:cubicBezTo>
                    <a:pt x="6538" y="10881"/>
                    <a:pt x="12509" y="9213"/>
                    <a:pt x="12409" y="6645"/>
                  </a:cubicBezTo>
                  <a:cubicBezTo>
                    <a:pt x="12376" y="6011"/>
                    <a:pt x="12309" y="5377"/>
                    <a:pt x="12209" y="4777"/>
                  </a:cubicBezTo>
                  <a:cubicBezTo>
                    <a:pt x="12209" y="4410"/>
                    <a:pt x="12276" y="4043"/>
                    <a:pt x="12376" y="3710"/>
                  </a:cubicBezTo>
                  <a:cubicBezTo>
                    <a:pt x="12409" y="3343"/>
                    <a:pt x="12376" y="3009"/>
                    <a:pt x="12243" y="2675"/>
                  </a:cubicBezTo>
                  <a:cubicBezTo>
                    <a:pt x="11976" y="1908"/>
                    <a:pt x="11475" y="1274"/>
                    <a:pt x="10775" y="841"/>
                  </a:cubicBezTo>
                  <a:cubicBezTo>
                    <a:pt x="9848" y="207"/>
                    <a:pt x="8708" y="1"/>
                    <a:pt x="7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525;p75">
              <a:extLst>
                <a:ext uri="{FF2B5EF4-FFF2-40B4-BE49-F238E27FC236}">
                  <a16:creationId xmlns:a16="http://schemas.microsoft.com/office/drawing/2014/main" id="{026BE159-D0BA-A949-9494-0C00EEA7E8A0}"/>
                </a:ext>
              </a:extLst>
            </p:cNvPr>
            <p:cNvSpPr/>
            <p:nvPr/>
          </p:nvSpPr>
          <p:spPr>
            <a:xfrm>
              <a:off x="5468250" y="2092775"/>
              <a:ext cx="25875" cy="50900"/>
            </a:xfrm>
            <a:custGeom>
              <a:avLst/>
              <a:gdLst/>
              <a:ahLst/>
              <a:cxnLst/>
              <a:rect l="l" t="t" r="r" b="b"/>
              <a:pathLst>
                <a:path w="1035" h="2036" extrusionOk="0">
                  <a:moveTo>
                    <a:pt x="1034" y="0"/>
                  </a:moveTo>
                  <a:cubicBezTo>
                    <a:pt x="1034" y="1"/>
                    <a:pt x="0" y="1535"/>
                    <a:pt x="134" y="1702"/>
                  </a:cubicBezTo>
                  <a:cubicBezTo>
                    <a:pt x="400" y="1835"/>
                    <a:pt x="667" y="1969"/>
                    <a:pt x="934" y="2035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526;p75">
              <a:extLst>
                <a:ext uri="{FF2B5EF4-FFF2-40B4-BE49-F238E27FC236}">
                  <a16:creationId xmlns:a16="http://schemas.microsoft.com/office/drawing/2014/main" id="{D2737792-B6E3-2F43-A51D-5C782B314227}"/>
                </a:ext>
              </a:extLst>
            </p:cNvPr>
            <p:cNvSpPr/>
            <p:nvPr/>
          </p:nvSpPr>
          <p:spPr>
            <a:xfrm>
              <a:off x="5482425" y="1961100"/>
              <a:ext cx="276050" cy="283125"/>
            </a:xfrm>
            <a:custGeom>
              <a:avLst/>
              <a:gdLst/>
              <a:ahLst/>
              <a:cxnLst/>
              <a:rect l="l" t="t" r="r" b="b"/>
              <a:pathLst>
                <a:path w="11042" h="11325" extrusionOk="0">
                  <a:moveTo>
                    <a:pt x="5724" y="0"/>
                  </a:moveTo>
                  <a:cubicBezTo>
                    <a:pt x="4785" y="0"/>
                    <a:pt x="4018" y="199"/>
                    <a:pt x="3636" y="397"/>
                  </a:cubicBezTo>
                  <a:cubicBezTo>
                    <a:pt x="2635" y="931"/>
                    <a:pt x="901" y="1865"/>
                    <a:pt x="434" y="5501"/>
                  </a:cubicBezTo>
                  <a:cubicBezTo>
                    <a:pt x="0" y="9204"/>
                    <a:pt x="834" y="10505"/>
                    <a:pt x="1335" y="11005"/>
                  </a:cubicBezTo>
                  <a:cubicBezTo>
                    <a:pt x="1558" y="11208"/>
                    <a:pt x="2312" y="11324"/>
                    <a:pt x="3079" y="11324"/>
                  </a:cubicBezTo>
                  <a:cubicBezTo>
                    <a:pt x="3573" y="11324"/>
                    <a:pt x="4071" y="11276"/>
                    <a:pt x="4437" y="11172"/>
                  </a:cubicBezTo>
                  <a:cubicBezTo>
                    <a:pt x="5604" y="10805"/>
                    <a:pt x="8173" y="9571"/>
                    <a:pt x="9340" y="7636"/>
                  </a:cubicBezTo>
                  <a:cubicBezTo>
                    <a:pt x="10741" y="5368"/>
                    <a:pt x="11041" y="2365"/>
                    <a:pt x="9440" y="1165"/>
                  </a:cubicBezTo>
                  <a:cubicBezTo>
                    <a:pt x="8193" y="278"/>
                    <a:pt x="6837" y="0"/>
                    <a:pt x="57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527;p75">
              <a:extLst>
                <a:ext uri="{FF2B5EF4-FFF2-40B4-BE49-F238E27FC236}">
                  <a16:creationId xmlns:a16="http://schemas.microsoft.com/office/drawing/2014/main" id="{1D3B780E-BFAB-4F43-A7E4-DD3AAA3526C2}"/>
                </a:ext>
              </a:extLst>
            </p:cNvPr>
            <p:cNvSpPr/>
            <p:nvPr/>
          </p:nvSpPr>
          <p:spPr>
            <a:xfrm>
              <a:off x="5518275" y="2225375"/>
              <a:ext cx="62575" cy="19025"/>
            </a:xfrm>
            <a:custGeom>
              <a:avLst/>
              <a:gdLst/>
              <a:ahLst/>
              <a:cxnLst/>
              <a:rect l="l" t="t" r="r" b="b"/>
              <a:pathLst>
                <a:path w="2503" h="761" extrusionOk="0">
                  <a:moveTo>
                    <a:pt x="2502" y="0"/>
                  </a:moveTo>
                  <a:cubicBezTo>
                    <a:pt x="2102" y="200"/>
                    <a:pt x="1702" y="300"/>
                    <a:pt x="1302" y="401"/>
                  </a:cubicBezTo>
                  <a:cubicBezTo>
                    <a:pt x="976" y="476"/>
                    <a:pt x="651" y="513"/>
                    <a:pt x="326" y="513"/>
                  </a:cubicBezTo>
                  <a:cubicBezTo>
                    <a:pt x="217" y="513"/>
                    <a:pt x="109" y="509"/>
                    <a:pt x="1" y="501"/>
                  </a:cubicBezTo>
                  <a:lnTo>
                    <a:pt x="1" y="501"/>
                  </a:lnTo>
                  <a:cubicBezTo>
                    <a:pt x="302" y="663"/>
                    <a:pt x="973" y="761"/>
                    <a:pt x="1645" y="761"/>
                  </a:cubicBezTo>
                  <a:cubicBezTo>
                    <a:pt x="1941" y="761"/>
                    <a:pt x="2237" y="742"/>
                    <a:pt x="2502" y="701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528;p75">
              <a:extLst>
                <a:ext uri="{FF2B5EF4-FFF2-40B4-BE49-F238E27FC236}">
                  <a16:creationId xmlns:a16="http://schemas.microsoft.com/office/drawing/2014/main" id="{14F08AEF-AB40-DB46-977B-74DDE891BEAD}"/>
                </a:ext>
              </a:extLst>
            </p:cNvPr>
            <p:cNvSpPr/>
            <p:nvPr/>
          </p:nvSpPr>
          <p:spPr>
            <a:xfrm>
              <a:off x="5520775" y="1913300"/>
              <a:ext cx="364450" cy="426675"/>
            </a:xfrm>
            <a:custGeom>
              <a:avLst/>
              <a:gdLst/>
              <a:ahLst/>
              <a:cxnLst/>
              <a:rect l="l" t="t" r="r" b="b"/>
              <a:pathLst>
                <a:path w="14578" h="17067" extrusionOk="0">
                  <a:moveTo>
                    <a:pt x="11379" y="1"/>
                  </a:moveTo>
                  <a:cubicBezTo>
                    <a:pt x="10949" y="1"/>
                    <a:pt x="10514" y="100"/>
                    <a:pt x="10108" y="308"/>
                  </a:cubicBezTo>
                  <a:cubicBezTo>
                    <a:pt x="9274" y="741"/>
                    <a:pt x="9174" y="1309"/>
                    <a:pt x="9407" y="2009"/>
                  </a:cubicBezTo>
                  <a:cubicBezTo>
                    <a:pt x="9141" y="1842"/>
                    <a:pt x="8874" y="1676"/>
                    <a:pt x="8573" y="1575"/>
                  </a:cubicBezTo>
                  <a:cubicBezTo>
                    <a:pt x="8440" y="1509"/>
                    <a:pt x="8307" y="1475"/>
                    <a:pt x="8173" y="1442"/>
                  </a:cubicBezTo>
                  <a:cubicBezTo>
                    <a:pt x="7439" y="1240"/>
                    <a:pt x="6685" y="1139"/>
                    <a:pt x="5933" y="1139"/>
                  </a:cubicBezTo>
                  <a:cubicBezTo>
                    <a:pt x="5318" y="1139"/>
                    <a:pt x="4704" y="1207"/>
                    <a:pt x="4104" y="1342"/>
                  </a:cubicBezTo>
                  <a:cubicBezTo>
                    <a:pt x="3436" y="1475"/>
                    <a:pt x="2769" y="1709"/>
                    <a:pt x="2169" y="2009"/>
                  </a:cubicBezTo>
                  <a:lnTo>
                    <a:pt x="1669" y="2209"/>
                  </a:lnTo>
                  <a:cubicBezTo>
                    <a:pt x="1268" y="2376"/>
                    <a:pt x="868" y="2576"/>
                    <a:pt x="501" y="2876"/>
                  </a:cubicBezTo>
                  <a:cubicBezTo>
                    <a:pt x="334" y="3010"/>
                    <a:pt x="201" y="3210"/>
                    <a:pt x="101" y="3410"/>
                  </a:cubicBezTo>
                  <a:cubicBezTo>
                    <a:pt x="34" y="3610"/>
                    <a:pt x="1" y="3810"/>
                    <a:pt x="1" y="4011"/>
                  </a:cubicBezTo>
                  <a:cubicBezTo>
                    <a:pt x="67" y="4578"/>
                    <a:pt x="434" y="5078"/>
                    <a:pt x="968" y="5311"/>
                  </a:cubicBezTo>
                  <a:cubicBezTo>
                    <a:pt x="668" y="5678"/>
                    <a:pt x="601" y="6145"/>
                    <a:pt x="701" y="6612"/>
                  </a:cubicBezTo>
                  <a:cubicBezTo>
                    <a:pt x="868" y="7113"/>
                    <a:pt x="1202" y="7580"/>
                    <a:pt x="1635" y="7913"/>
                  </a:cubicBezTo>
                  <a:cubicBezTo>
                    <a:pt x="1635" y="7947"/>
                    <a:pt x="1669" y="7980"/>
                    <a:pt x="1702" y="7980"/>
                  </a:cubicBezTo>
                  <a:cubicBezTo>
                    <a:pt x="1769" y="7980"/>
                    <a:pt x="1802" y="7980"/>
                    <a:pt x="1869" y="7947"/>
                  </a:cubicBezTo>
                  <a:cubicBezTo>
                    <a:pt x="2400" y="7583"/>
                    <a:pt x="2743" y="7009"/>
                    <a:pt x="3371" y="7009"/>
                  </a:cubicBezTo>
                  <a:cubicBezTo>
                    <a:pt x="3492" y="7009"/>
                    <a:pt x="3624" y="7031"/>
                    <a:pt x="3770" y="7079"/>
                  </a:cubicBezTo>
                  <a:cubicBezTo>
                    <a:pt x="4938" y="7446"/>
                    <a:pt x="4904" y="9381"/>
                    <a:pt x="3903" y="10048"/>
                  </a:cubicBezTo>
                  <a:cubicBezTo>
                    <a:pt x="3741" y="10157"/>
                    <a:pt x="3559" y="10216"/>
                    <a:pt x="3378" y="10216"/>
                  </a:cubicBezTo>
                  <a:cubicBezTo>
                    <a:pt x="3226" y="10216"/>
                    <a:pt x="3074" y="10173"/>
                    <a:pt x="2936" y="10082"/>
                  </a:cubicBezTo>
                  <a:lnTo>
                    <a:pt x="2936" y="10082"/>
                  </a:lnTo>
                  <a:cubicBezTo>
                    <a:pt x="2936" y="10082"/>
                    <a:pt x="3236" y="12984"/>
                    <a:pt x="2502" y="13751"/>
                  </a:cubicBezTo>
                  <a:cubicBezTo>
                    <a:pt x="2029" y="14263"/>
                    <a:pt x="1347" y="14368"/>
                    <a:pt x="867" y="14368"/>
                  </a:cubicBezTo>
                  <a:cubicBezTo>
                    <a:pt x="535" y="14368"/>
                    <a:pt x="301" y="14318"/>
                    <a:pt x="301" y="14318"/>
                  </a:cubicBezTo>
                  <a:lnTo>
                    <a:pt x="301" y="14318"/>
                  </a:lnTo>
                  <a:cubicBezTo>
                    <a:pt x="301" y="14318"/>
                    <a:pt x="880" y="17067"/>
                    <a:pt x="4813" y="17067"/>
                  </a:cubicBezTo>
                  <a:cubicBezTo>
                    <a:pt x="5103" y="17067"/>
                    <a:pt x="5411" y="17052"/>
                    <a:pt x="5738" y="17020"/>
                  </a:cubicBezTo>
                  <a:cubicBezTo>
                    <a:pt x="9774" y="16620"/>
                    <a:pt x="9974" y="14118"/>
                    <a:pt x="9974" y="14118"/>
                  </a:cubicBezTo>
                  <a:lnTo>
                    <a:pt x="9974" y="14118"/>
                  </a:lnTo>
                  <a:cubicBezTo>
                    <a:pt x="10108" y="15052"/>
                    <a:pt x="9741" y="16019"/>
                    <a:pt x="9007" y="16620"/>
                  </a:cubicBezTo>
                  <a:cubicBezTo>
                    <a:pt x="9007" y="16620"/>
                    <a:pt x="9136" y="16632"/>
                    <a:pt x="9348" y="16632"/>
                  </a:cubicBezTo>
                  <a:cubicBezTo>
                    <a:pt x="10161" y="16632"/>
                    <a:pt x="12203" y="16444"/>
                    <a:pt x="12943" y="14618"/>
                  </a:cubicBezTo>
                  <a:cubicBezTo>
                    <a:pt x="13610" y="12917"/>
                    <a:pt x="12076" y="11749"/>
                    <a:pt x="11676" y="9581"/>
                  </a:cubicBezTo>
                  <a:cubicBezTo>
                    <a:pt x="11509" y="8714"/>
                    <a:pt x="11909" y="6946"/>
                    <a:pt x="11842" y="5512"/>
                  </a:cubicBezTo>
                  <a:lnTo>
                    <a:pt x="11842" y="5512"/>
                  </a:lnTo>
                  <a:cubicBezTo>
                    <a:pt x="11887" y="5517"/>
                    <a:pt x="11932" y="5520"/>
                    <a:pt x="11978" y="5520"/>
                  </a:cubicBezTo>
                  <a:cubicBezTo>
                    <a:pt x="12209" y="5520"/>
                    <a:pt x="12454" y="5450"/>
                    <a:pt x="12676" y="5311"/>
                  </a:cubicBezTo>
                  <a:cubicBezTo>
                    <a:pt x="14044" y="4611"/>
                    <a:pt x="14578" y="2910"/>
                    <a:pt x="13877" y="1542"/>
                  </a:cubicBezTo>
                  <a:cubicBezTo>
                    <a:pt x="13385" y="557"/>
                    <a:pt x="12397" y="1"/>
                    <a:pt x="11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529;p75">
              <a:extLst>
                <a:ext uri="{FF2B5EF4-FFF2-40B4-BE49-F238E27FC236}">
                  <a16:creationId xmlns:a16="http://schemas.microsoft.com/office/drawing/2014/main" id="{48BF4A55-14B5-444D-9201-5F096199981F}"/>
                </a:ext>
              </a:extLst>
            </p:cNvPr>
            <p:cNvSpPr/>
            <p:nvPr/>
          </p:nvSpPr>
          <p:spPr>
            <a:xfrm>
              <a:off x="5541625" y="2102275"/>
              <a:ext cx="32550" cy="42225"/>
            </a:xfrm>
            <a:custGeom>
              <a:avLst/>
              <a:gdLst/>
              <a:ahLst/>
              <a:cxnLst/>
              <a:rect l="l" t="t" r="r" b="b"/>
              <a:pathLst>
                <a:path w="1302" h="1689" extrusionOk="0">
                  <a:moveTo>
                    <a:pt x="995" y="0"/>
                  </a:moveTo>
                  <a:cubicBezTo>
                    <a:pt x="632" y="0"/>
                    <a:pt x="298" y="223"/>
                    <a:pt x="167" y="588"/>
                  </a:cubicBezTo>
                  <a:cubicBezTo>
                    <a:pt x="1" y="1021"/>
                    <a:pt x="234" y="1522"/>
                    <a:pt x="701" y="1689"/>
                  </a:cubicBezTo>
                  <a:lnTo>
                    <a:pt x="1302" y="54"/>
                  </a:lnTo>
                  <a:cubicBezTo>
                    <a:pt x="1200" y="18"/>
                    <a:pt x="1096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08FC0A6D-4175-9444-9A2F-EF130B940D39}"/>
              </a:ext>
            </a:extLst>
          </p:cNvPr>
          <p:cNvSpPr txBox="1"/>
          <p:nvPr/>
        </p:nvSpPr>
        <p:spPr>
          <a:xfrm>
            <a:off x="4493606" y="107023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hecked missing and unique values as a starting point to better gauge our data and think about how missing values can be dealt with before proceeding to visualization and analysis.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699FAA1-6DAF-D447-B6A5-D7E1F574B9E4}"/>
              </a:ext>
            </a:extLst>
          </p:cNvPr>
          <p:cNvSpPr txBox="1"/>
          <p:nvPr/>
        </p:nvSpPr>
        <p:spPr>
          <a:xfrm>
            <a:off x="4493606" y="222394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ropped missing rows from ‘Review Text’ &amp; transformed the data Frame to show us unique and missing values together. 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1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1;p21">
            <a:extLst>
              <a:ext uri="{FF2B5EF4-FFF2-40B4-BE49-F238E27FC236}">
                <a16:creationId xmlns:a16="http://schemas.microsoft.com/office/drawing/2014/main" id="{43985C81-99A7-3A46-8B4F-D5429815C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7EFF31B-2425-514E-A831-6BE558131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2674"/>
            <a:ext cx="3249227" cy="26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5AFA5FD-BD74-1042-B749-2B2B9F88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5" y="1294504"/>
            <a:ext cx="3025416" cy="37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C96056-4C88-424D-8F71-7C7B0628C07E}"/>
              </a:ext>
            </a:extLst>
          </p:cNvPr>
          <p:cNvSpPr txBox="1"/>
          <p:nvPr/>
        </p:nvSpPr>
        <p:spPr>
          <a:xfrm>
            <a:off x="3631060" y="1046627"/>
            <a:ext cx="520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here is a negative correlation between the ratings and the positive feedback. Whereas there is a positive correlation between rating and recommended IND.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Google Shape;2404;p63">
            <a:extLst>
              <a:ext uri="{FF2B5EF4-FFF2-40B4-BE49-F238E27FC236}">
                <a16:creationId xmlns:a16="http://schemas.microsoft.com/office/drawing/2014/main" id="{AD5DE928-669D-6341-BBE1-D1974C596F2A}"/>
              </a:ext>
            </a:extLst>
          </p:cNvPr>
          <p:cNvSpPr/>
          <p:nvPr/>
        </p:nvSpPr>
        <p:spPr>
          <a:xfrm flipH="1">
            <a:off x="1989855" y="395492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DE55BFB-1849-7D49-B13A-DA0EE985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106" y="2029999"/>
            <a:ext cx="68935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681C2E1-D93D-C647-B63E-57CBE550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12" y="2412759"/>
            <a:ext cx="3781887" cy="266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DBD47-A6CA-1F40-B164-4B5EB1074144}"/>
              </a:ext>
            </a:extLst>
          </p:cNvPr>
          <p:cNvSpPr txBox="1"/>
          <p:nvPr/>
        </p:nvSpPr>
        <p:spPr>
          <a:xfrm>
            <a:off x="3435173" y="2577852"/>
            <a:ext cx="16779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 age group between 30-40 have given major ratings compared to senior citizens (age 65 plus) as ecommerce isn’t used more for that age. 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E695E-5A15-F741-8C43-C55E54AF4A7B}"/>
              </a:ext>
            </a:extLst>
          </p:cNvPr>
          <p:cNvSpPr txBox="1"/>
          <p:nvPr/>
        </p:nvSpPr>
        <p:spPr>
          <a:xfrm>
            <a:off x="311700" y="1003433"/>
            <a:ext cx="223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Heat Map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83F355-F7EE-AD42-BDE3-18EAC9AAFA79}"/>
              </a:ext>
            </a:extLst>
          </p:cNvPr>
          <p:cNvCxnSpPr>
            <a:cxnSpLocks/>
          </p:cNvCxnSpPr>
          <p:nvPr/>
        </p:nvCxnSpPr>
        <p:spPr>
          <a:xfrm>
            <a:off x="1273767" y="1161965"/>
            <a:ext cx="2294975" cy="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17273A-3261-4645-AED3-023B79E7EA16}"/>
              </a:ext>
            </a:extLst>
          </p:cNvPr>
          <p:cNvSpPr txBox="1"/>
          <p:nvPr/>
        </p:nvSpPr>
        <p:spPr>
          <a:xfrm>
            <a:off x="5228947" y="1978465"/>
            <a:ext cx="428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Type of ratings by different Age groups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4837F28-018C-F648-B515-8B27031F80A4}"/>
              </a:ext>
            </a:extLst>
          </p:cNvPr>
          <p:cNvCxnSpPr>
            <a:cxnSpLocks/>
            <a:stCxn id="20" idx="1"/>
            <a:endCxn id="14" idx="0"/>
          </p:cNvCxnSpPr>
          <p:nvPr/>
        </p:nvCxnSpPr>
        <p:spPr>
          <a:xfrm rot="10800000" flipV="1">
            <a:off x="4274155" y="2132354"/>
            <a:ext cx="954793" cy="445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8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E1895E-042B-544D-8C79-56FBA1FD8807}"/>
              </a:ext>
            </a:extLst>
          </p:cNvPr>
          <p:cNvSpPr/>
          <p:nvPr/>
        </p:nvSpPr>
        <p:spPr>
          <a:xfrm>
            <a:off x="-1" y="0"/>
            <a:ext cx="9143999" cy="27029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32917-3E67-294E-B55A-7A97B4B3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50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B565752C-DBF5-1547-AA3C-8BEE84BA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8944"/>
            <a:ext cx="5308230" cy="27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BAFB03E-ED97-7141-AC08-000270E75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76" y="2702957"/>
            <a:ext cx="7880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18EBA1DC-EB1E-BD44-88DF-7027A9EE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542" y="3043147"/>
            <a:ext cx="5122416" cy="212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9F32F-B263-0646-8A37-92967002A66E}"/>
              </a:ext>
            </a:extLst>
          </p:cNvPr>
          <p:cNvSpPr txBox="1"/>
          <p:nvPr/>
        </p:nvSpPr>
        <p:spPr>
          <a:xfrm>
            <a:off x="5339116" y="1901177"/>
            <a:ext cx="2588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 has been rated the highest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DA17A-D4EB-6D4D-8440-F70D972935D2}"/>
              </a:ext>
            </a:extLst>
          </p:cNvPr>
          <p:cNvSpPr txBox="1"/>
          <p:nvPr/>
        </p:nvSpPr>
        <p:spPr>
          <a:xfrm>
            <a:off x="5339116" y="1372710"/>
            <a:ext cx="271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Distribution of Ratings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F7F5F-437D-484F-987D-AA6F0D22AD21}"/>
              </a:ext>
            </a:extLst>
          </p:cNvPr>
          <p:cNvSpPr txBox="1"/>
          <p:nvPr/>
        </p:nvSpPr>
        <p:spPr>
          <a:xfrm>
            <a:off x="142043" y="3043147"/>
            <a:ext cx="3737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Positive Feedback basis of different Age group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AE8B9-81DD-D047-9003-7489649248C5}"/>
              </a:ext>
            </a:extLst>
          </p:cNvPr>
          <p:cNvSpPr txBox="1"/>
          <p:nvPr/>
        </p:nvSpPr>
        <p:spPr>
          <a:xfrm>
            <a:off x="319596" y="3894015"/>
            <a:ext cx="35599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There’s no notable relation between the age and positive feedback except for a few outliers. 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0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118BD-B5D6-AA42-BDBD-86F79C9800B2}"/>
              </a:ext>
            </a:extLst>
          </p:cNvPr>
          <p:cNvSpPr/>
          <p:nvPr/>
        </p:nvSpPr>
        <p:spPr>
          <a:xfrm>
            <a:off x="4314548" y="-1"/>
            <a:ext cx="4829452" cy="51435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53834-DB43-FE45-9E90-045E654F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383" y="-1"/>
            <a:ext cx="7940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B965A7F-87D7-A04E-986D-E08F29FA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82" y="73582"/>
            <a:ext cx="4776187" cy="275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5056AE89-DE8D-E047-9243-E6E49BF6D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42" y="2654422"/>
            <a:ext cx="63327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9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4A48966-CE65-3545-98C2-C4818C7C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42" y="2654422"/>
            <a:ext cx="4304657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B7CD7-34D1-5346-8E48-D5EA65CAAA0D}"/>
              </a:ext>
            </a:extLst>
          </p:cNvPr>
          <p:cNvSpPr txBox="1"/>
          <p:nvPr/>
        </p:nvSpPr>
        <p:spPr>
          <a:xfrm>
            <a:off x="4459747" y="3909947"/>
            <a:ext cx="45897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number of ratings is depicted based on different age groups for different departments. Tops have been more highly ranked than other items with trend being the lowest.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026BE-89F8-1B43-AD39-D9315A374A6C}"/>
              </a:ext>
            </a:extLst>
          </p:cNvPr>
          <p:cNvSpPr txBox="1"/>
          <p:nvPr/>
        </p:nvSpPr>
        <p:spPr>
          <a:xfrm>
            <a:off x="206970" y="1809779"/>
            <a:ext cx="4084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umber of items for each department, tops are most in demand.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3E27B-BAD1-1D41-82FC-AB05DA8B1987}"/>
              </a:ext>
            </a:extLst>
          </p:cNvPr>
          <p:cNvSpPr txBox="1"/>
          <p:nvPr/>
        </p:nvSpPr>
        <p:spPr>
          <a:xfrm>
            <a:off x="252235" y="842025"/>
            <a:ext cx="3929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Count on basis of Department Name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F3B62-F36C-9F4C-816D-1B617C2534F2}"/>
              </a:ext>
            </a:extLst>
          </p:cNvPr>
          <p:cNvSpPr txBox="1"/>
          <p:nvPr/>
        </p:nvSpPr>
        <p:spPr>
          <a:xfrm>
            <a:off x="4572000" y="2975431"/>
            <a:ext cx="4450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Ratings on basis of different Age groups for different department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4" name="Google Shape;2404;p63">
            <a:extLst>
              <a:ext uri="{FF2B5EF4-FFF2-40B4-BE49-F238E27FC236}">
                <a16:creationId xmlns:a16="http://schemas.microsoft.com/office/drawing/2014/main" id="{6798A991-4F66-4948-B4CA-1BFA7A69AE1A}"/>
              </a:ext>
            </a:extLst>
          </p:cNvPr>
          <p:cNvSpPr/>
          <p:nvPr/>
        </p:nvSpPr>
        <p:spPr>
          <a:xfrm flipH="1">
            <a:off x="206970" y="145427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543310"/>
      </p:ext>
    </p:extLst>
  </p:cSld>
  <p:clrMapOvr>
    <a:masterClrMapping/>
  </p:clrMapOvr>
</p:sld>
</file>

<file path=ppt/theme/theme1.xml><?xml version="1.0" encoding="utf-8"?>
<a:theme xmlns:a="http://schemas.openxmlformats.org/drawingml/2006/main" name="Year in Review Infographics by Slidesgo">
  <a:themeElements>
    <a:clrScheme name="Simple Light">
      <a:dk1>
        <a:srgbClr val="000000"/>
      </a:dk1>
      <a:lt1>
        <a:srgbClr val="FFFFFF"/>
      </a:lt1>
      <a:dk2>
        <a:srgbClr val="CAD6E0"/>
      </a:dk2>
      <a:lt2>
        <a:srgbClr val="0477BF"/>
      </a:lt2>
      <a:accent1>
        <a:srgbClr val="119EC9"/>
      </a:accent1>
      <a:accent2>
        <a:srgbClr val="F2AD85"/>
      </a:accent2>
      <a:accent3>
        <a:srgbClr val="BF785E"/>
      </a:accent3>
      <a:accent4>
        <a:srgbClr val="BC3B48"/>
      </a:accent4>
      <a:accent5>
        <a:srgbClr val="A5B8C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775</Words>
  <Application>Microsoft Office PowerPoint</Application>
  <PresentationFormat>On-screen Show (16:9)</PresentationFormat>
  <Paragraphs>72</Paragraphs>
  <Slides>24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Year in Review Infographics by Slidesgo</vt:lpstr>
      <vt:lpstr>Women's E-Commerce Clothing Reviews: An Analysis of Sentiments   </vt:lpstr>
      <vt:lpstr>Index</vt:lpstr>
      <vt:lpstr>01</vt:lpstr>
      <vt:lpstr>Data Description</vt:lpstr>
      <vt:lpstr>Data Exploration &amp; visualization</vt:lpstr>
      <vt:lpstr>Preliminary Analysis</vt:lpstr>
      <vt:lpstr>Data visualization</vt:lpstr>
      <vt:lpstr>PowerPoint Presentation</vt:lpstr>
      <vt:lpstr>PowerPoint Presentation</vt:lpstr>
      <vt:lpstr>PowerPoint Presentation</vt:lpstr>
      <vt:lpstr>Data Processing</vt:lpstr>
      <vt:lpstr>PowerPoint Presentation</vt:lpstr>
      <vt:lpstr>PowerPoint Presentation</vt:lpstr>
      <vt:lpstr>PowerPoint Presentation</vt:lpstr>
      <vt:lpstr>Findings</vt:lpstr>
      <vt:lpstr>03</vt:lpstr>
      <vt:lpstr>Candidate Models </vt:lpstr>
      <vt:lpstr>PowerPoint Presentation</vt:lpstr>
      <vt:lpstr>PowerPoint Presentation</vt:lpstr>
      <vt:lpstr>Random Forest Result (Example)</vt:lpstr>
      <vt:lpstr>Neural Network Results</vt:lpstr>
      <vt:lpstr>Performance Summary of All Models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Women's E-Commerce Clothing Reviews: An Analysis of Sentiments   </dc:title>
  <cp:lastModifiedBy>Henna Shah</cp:lastModifiedBy>
  <cp:revision>275</cp:revision>
  <dcterms:modified xsi:type="dcterms:W3CDTF">2022-12-07T02:44:45Z</dcterms:modified>
</cp:coreProperties>
</file>